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8" r:id="rId1"/>
  </p:sldMasterIdLst>
  <p:notesMasterIdLst>
    <p:notesMasterId r:id="rId27"/>
  </p:notesMasterIdLst>
  <p:handoutMasterIdLst>
    <p:handoutMasterId r:id="rId28"/>
  </p:handoutMasterIdLst>
  <p:sldIdLst>
    <p:sldId id="352" r:id="rId2"/>
    <p:sldId id="329" r:id="rId3"/>
    <p:sldId id="331" r:id="rId4"/>
    <p:sldId id="332" r:id="rId5"/>
    <p:sldId id="333" r:id="rId6"/>
    <p:sldId id="336" r:id="rId7"/>
    <p:sldId id="334" r:id="rId8"/>
    <p:sldId id="337" r:id="rId9"/>
    <p:sldId id="338" r:id="rId10"/>
    <p:sldId id="339" r:id="rId11"/>
    <p:sldId id="340" r:id="rId12"/>
    <p:sldId id="341" r:id="rId13"/>
    <p:sldId id="342" r:id="rId14"/>
    <p:sldId id="344" r:id="rId15"/>
    <p:sldId id="343" r:id="rId16"/>
    <p:sldId id="351" r:id="rId17"/>
    <p:sldId id="345" r:id="rId18"/>
    <p:sldId id="346" r:id="rId19"/>
    <p:sldId id="347" r:id="rId20"/>
    <p:sldId id="348" r:id="rId21"/>
    <p:sldId id="349" r:id="rId22"/>
    <p:sldId id="350" r:id="rId23"/>
    <p:sldId id="353" r:id="rId24"/>
    <p:sldId id="354" r:id="rId25"/>
    <p:sldId id="355" r:id="rId2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A79F"/>
    <a:srgbClr val="2B4B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17" autoAdjust="0"/>
    <p:restoredTop sz="94660"/>
  </p:normalViewPr>
  <p:slideViewPr>
    <p:cSldViewPr>
      <p:cViewPr>
        <p:scale>
          <a:sx n="60" d="100"/>
          <a:sy n="60" d="100"/>
        </p:scale>
        <p:origin x="-1032" y="-27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E94FEC-C1E5-4F53-9B6C-7305DD4BFC7D}" type="doc">
      <dgm:prSet loTypeId="urn:microsoft.com/office/officeart/2005/8/layout/venn2" loCatId="relationship" qsTypeId="urn:microsoft.com/office/officeart/2005/8/quickstyle/3d1" qsCatId="3D" csTypeId="urn:microsoft.com/office/officeart/2005/8/colors/colorful4" csCatId="colorful" phldr="1"/>
      <dgm:spPr/>
      <dgm:t>
        <a:bodyPr/>
        <a:lstStyle/>
        <a:p>
          <a:endParaRPr lang="en-GB"/>
        </a:p>
      </dgm:t>
    </dgm:pt>
    <dgm:pt modelId="{EC1BD0D0-2EDC-4784-AA95-A1C1F2D3B659}">
      <dgm:prSet phldrT="[Texte]"/>
      <dgm:spPr/>
      <dgm:t>
        <a:bodyPr/>
        <a:lstStyle/>
        <a:p>
          <a:r>
            <a:rPr lang="en-GB"/>
            <a:t>Organisation</a:t>
          </a:r>
        </a:p>
      </dgm:t>
    </dgm:pt>
    <dgm:pt modelId="{4FEC757F-951D-4C95-BF7D-5F00A49BEC35}" type="parTrans" cxnId="{EDC57C6C-09DE-43DE-98A0-263B8F60A00E}">
      <dgm:prSet/>
      <dgm:spPr/>
      <dgm:t>
        <a:bodyPr/>
        <a:lstStyle/>
        <a:p>
          <a:endParaRPr lang="en-GB"/>
        </a:p>
      </dgm:t>
    </dgm:pt>
    <dgm:pt modelId="{D6B0CBB1-6E8F-4257-89F0-0732E749C8D6}" type="sibTrans" cxnId="{EDC57C6C-09DE-43DE-98A0-263B8F60A00E}">
      <dgm:prSet/>
      <dgm:spPr/>
      <dgm:t>
        <a:bodyPr/>
        <a:lstStyle/>
        <a:p>
          <a:endParaRPr lang="en-GB"/>
        </a:p>
      </dgm:t>
    </dgm:pt>
    <dgm:pt modelId="{CB548031-FF7A-4840-B919-2C59434094C1}">
      <dgm:prSet phldrT="[Texte]"/>
      <dgm:spPr/>
      <dgm:t>
        <a:bodyPr/>
        <a:lstStyle/>
        <a:p>
          <a:r>
            <a:rPr lang="en-GB"/>
            <a:t>Individual</a:t>
          </a:r>
        </a:p>
      </dgm:t>
    </dgm:pt>
    <dgm:pt modelId="{8DDA0FA8-08AC-44EC-8A4E-F9F2EE3D0C58}" type="parTrans" cxnId="{58BF3C48-1669-4FB5-87C5-475183EB1677}">
      <dgm:prSet/>
      <dgm:spPr/>
      <dgm:t>
        <a:bodyPr/>
        <a:lstStyle/>
        <a:p>
          <a:endParaRPr lang="en-GB"/>
        </a:p>
      </dgm:t>
    </dgm:pt>
    <dgm:pt modelId="{D4304813-28BB-479C-9EA6-67FAFA5547FB}" type="sibTrans" cxnId="{58BF3C48-1669-4FB5-87C5-475183EB1677}">
      <dgm:prSet/>
      <dgm:spPr/>
      <dgm:t>
        <a:bodyPr/>
        <a:lstStyle/>
        <a:p>
          <a:endParaRPr lang="en-GB"/>
        </a:p>
      </dgm:t>
    </dgm:pt>
    <dgm:pt modelId="{229AD186-7CCF-4AC3-8C99-D0558F77DC1C}">
      <dgm:prSet phldrT="[Texte]"/>
      <dgm:spPr/>
      <dgm:t>
        <a:bodyPr/>
        <a:lstStyle/>
        <a:p>
          <a:r>
            <a:rPr lang="en-GB"/>
            <a:t>Group</a:t>
          </a:r>
        </a:p>
      </dgm:t>
    </dgm:pt>
    <dgm:pt modelId="{A14CE4DA-5388-4083-B5BB-B237124E0A81}" type="sibTrans" cxnId="{5D6649B1-1C4C-4E5E-8F3E-E59E8422B307}">
      <dgm:prSet/>
      <dgm:spPr/>
      <dgm:t>
        <a:bodyPr/>
        <a:lstStyle/>
        <a:p>
          <a:endParaRPr lang="en-GB"/>
        </a:p>
      </dgm:t>
    </dgm:pt>
    <dgm:pt modelId="{1DCAE0EF-31A0-4769-B849-6F7B2975BD95}" type="parTrans" cxnId="{5D6649B1-1C4C-4E5E-8F3E-E59E8422B307}">
      <dgm:prSet/>
      <dgm:spPr/>
      <dgm:t>
        <a:bodyPr/>
        <a:lstStyle/>
        <a:p>
          <a:endParaRPr lang="en-GB"/>
        </a:p>
      </dgm:t>
    </dgm:pt>
    <dgm:pt modelId="{C6AD0AB3-EFC6-4DEF-9AEA-53CCC27023CE}" type="pres">
      <dgm:prSet presAssocID="{98E94FEC-C1E5-4F53-9B6C-7305DD4BFC7D}" presName="Name0" presStyleCnt="0">
        <dgm:presLayoutVars>
          <dgm:chMax val="7"/>
          <dgm:resizeHandles val="exact"/>
        </dgm:presLayoutVars>
      </dgm:prSet>
      <dgm:spPr/>
      <dgm:t>
        <a:bodyPr/>
        <a:lstStyle/>
        <a:p>
          <a:endParaRPr lang="en-GB"/>
        </a:p>
      </dgm:t>
    </dgm:pt>
    <dgm:pt modelId="{06F89EF9-896D-41BB-BCC4-8FA3DB20C223}" type="pres">
      <dgm:prSet presAssocID="{98E94FEC-C1E5-4F53-9B6C-7305DD4BFC7D}" presName="comp1" presStyleCnt="0"/>
      <dgm:spPr/>
      <dgm:t>
        <a:bodyPr/>
        <a:lstStyle/>
        <a:p>
          <a:endParaRPr lang="en-GB"/>
        </a:p>
      </dgm:t>
    </dgm:pt>
    <dgm:pt modelId="{5173FE41-7251-4E7B-BCA5-CABABDD5D8AF}" type="pres">
      <dgm:prSet presAssocID="{98E94FEC-C1E5-4F53-9B6C-7305DD4BFC7D}" presName="circle1" presStyleLbl="node1" presStyleIdx="0" presStyleCnt="3"/>
      <dgm:spPr/>
      <dgm:t>
        <a:bodyPr/>
        <a:lstStyle/>
        <a:p>
          <a:endParaRPr lang="en-GB"/>
        </a:p>
      </dgm:t>
    </dgm:pt>
    <dgm:pt modelId="{0B9979F6-DF71-4E93-804A-9F90B7578E72}" type="pres">
      <dgm:prSet presAssocID="{98E94FEC-C1E5-4F53-9B6C-7305DD4BFC7D}" presName="c1text" presStyleLbl="node1" presStyleIdx="0" presStyleCnt="3">
        <dgm:presLayoutVars>
          <dgm:bulletEnabled val="1"/>
        </dgm:presLayoutVars>
      </dgm:prSet>
      <dgm:spPr/>
      <dgm:t>
        <a:bodyPr/>
        <a:lstStyle/>
        <a:p>
          <a:endParaRPr lang="en-GB"/>
        </a:p>
      </dgm:t>
    </dgm:pt>
    <dgm:pt modelId="{5031EB29-2A29-460C-B398-6B05B27B5EE4}" type="pres">
      <dgm:prSet presAssocID="{98E94FEC-C1E5-4F53-9B6C-7305DD4BFC7D}" presName="comp2" presStyleCnt="0"/>
      <dgm:spPr/>
      <dgm:t>
        <a:bodyPr/>
        <a:lstStyle/>
        <a:p>
          <a:endParaRPr lang="en-GB"/>
        </a:p>
      </dgm:t>
    </dgm:pt>
    <dgm:pt modelId="{E35C95F3-D92D-4269-A70A-C90C76EC9A75}" type="pres">
      <dgm:prSet presAssocID="{98E94FEC-C1E5-4F53-9B6C-7305DD4BFC7D}" presName="circle2" presStyleLbl="node1" presStyleIdx="1" presStyleCnt="3"/>
      <dgm:spPr/>
      <dgm:t>
        <a:bodyPr/>
        <a:lstStyle/>
        <a:p>
          <a:endParaRPr lang="en-GB"/>
        </a:p>
      </dgm:t>
    </dgm:pt>
    <dgm:pt modelId="{703BBE20-5651-4B9E-9CDA-9CD921E2E754}" type="pres">
      <dgm:prSet presAssocID="{98E94FEC-C1E5-4F53-9B6C-7305DD4BFC7D}" presName="c2text" presStyleLbl="node1" presStyleIdx="1" presStyleCnt="3">
        <dgm:presLayoutVars>
          <dgm:bulletEnabled val="1"/>
        </dgm:presLayoutVars>
      </dgm:prSet>
      <dgm:spPr/>
      <dgm:t>
        <a:bodyPr/>
        <a:lstStyle/>
        <a:p>
          <a:endParaRPr lang="en-GB"/>
        </a:p>
      </dgm:t>
    </dgm:pt>
    <dgm:pt modelId="{5D0E7F39-FACA-4E84-802D-7FF33D181A10}" type="pres">
      <dgm:prSet presAssocID="{98E94FEC-C1E5-4F53-9B6C-7305DD4BFC7D}" presName="comp3" presStyleCnt="0"/>
      <dgm:spPr/>
      <dgm:t>
        <a:bodyPr/>
        <a:lstStyle/>
        <a:p>
          <a:endParaRPr lang="en-GB"/>
        </a:p>
      </dgm:t>
    </dgm:pt>
    <dgm:pt modelId="{DF84EB31-B61F-4E05-BE8B-D2AB9781CB05}" type="pres">
      <dgm:prSet presAssocID="{98E94FEC-C1E5-4F53-9B6C-7305DD4BFC7D}" presName="circle3" presStyleLbl="node1" presStyleIdx="2" presStyleCnt="3"/>
      <dgm:spPr/>
      <dgm:t>
        <a:bodyPr/>
        <a:lstStyle/>
        <a:p>
          <a:endParaRPr lang="en-GB"/>
        </a:p>
      </dgm:t>
    </dgm:pt>
    <dgm:pt modelId="{062AC565-48DD-4E90-BD7B-FC338351B3FF}" type="pres">
      <dgm:prSet presAssocID="{98E94FEC-C1E5-4F53-9B6C-7305DD4BFC7D}" presName="c3text" presStyleLbl="node1" presStyleIdx="2" presStyleCnt="3">
        <dgm:presLayoutVars>
          <dgm:bulletEnabled val="1"/>
        </dgm:presLayoutVars>
      </dgm:prSet>
      <dgm:spPr/>
      <dgm:t>
        <a:bodyPr/>
        <a:lstStyle/>
        <a:p>
          <a:endParaRPr lang="en-GB"/>
        </a:p>
      </dgm:t>
    </dgm:pt>
  </dgm:ptLst>
  <dgm:cxnLst>
    <dgm:cxn modelId="{DEBD4576-F8C1-4D89-A50E-991CC88E906B}" type="presOf" srcId="{229AD186-7CCF-4AC3-8C99-D0558F77DC1C}" destId="{E35C95F3-D92D-4269-A70A-C90C76EC9A75}" srcOrd="0" destOrd="0" presId="urn:microsoft.com/office/officeart/2005/8/layout/venn2"/>
    <dgm:cxn modelId="{94C38608-E7BD-41C9-A2B4-0293B54706E9}" type="presOf" srcId="{EC1BD0D0-2EDC-4784-AA95-A1C1F2D3B659}" destId="{5173FE41-7251-4E7B-BCA5-CABABDD5D8AF}" srcOrd="0" destOrd="0" presId="urn:microsoft.com/office/officeart/2005/8/layout/venn2"/>
    <dgm:cxn modelId="{36D098AE-B9BC-4592-A534-91C41D8C1878}" type="presOf" srcId="{229AD186-7CCF-4AC3-8C99-D0558F77DC1C}" destId="{703BBE20-5651-4B9E-9CDA-9CD921E2E754}" srcOrd="1" destOrd="0" presId="urn:microsoft.com/office/officeart/2005/8/layout/venn2"/>
    <dgm:cxn modelId="{4A083BFC-CA80-4508-A27B-AC19F6B89A93}" type="presOf" srcId="{98E94FEC-C1E5-4F53-9B6C-7305DD4BFC7D}" destId="{C6AD0AB3-EFC6-4DEF-9AEA-53CCC27023CE}" srcOrd="0" destOrd="0" presId="urn:microsoft.com/office/officeart/2005/8/layout/venn2"/>
    <dgm:cxn modelId="{58BF3C48-1669-4FB5-87C5-475183EB1677}" srcId="{98E94FEC-C1E5-4F53-9B6C-7305DD4BFC7D}" destId="{CB548031-FF7A-4840-B919-2C59434094C1}" srcOrd="2" destOrd="0" parTransId="{8DDA0FA8-08AC-44EC-8A4E-F9F2EE3D0C58}" sibTransId="{D4304813-28BB-479C-9EA6-67FAFA5547FB}"/>
    <dgm:cxn modelId="{981D6A74-43CA-43D2-8976-1FA6857D5D62}" type="presOf" srcId="{CB548031-FF7A-4840-B919-2C59434094C1}" destId="{DF84EB31-B61F-4E05-BE8B-D2AB9781CB05}" srcOrd="0" destOrd="0" presId="urn:microsoft.com/office/officeart/2005/8/layout/venn2"/>
    <dgm:cxn modelId="{5D6649B1-1C4C-4E5E-8F3E-E59E8422B307}" srcId="{98E94FEC-C1E5-4F53-9B6C-7305DD4BFC7D}" destId="{229AD186-7CCF-4AC3-8C99-D0558F77DC1C}" srcOrd="1" destOrd="0" parTransId="{1DCAE0EF-31A0-4769-B849-6F7B2975BD95}" sibTransId="{A14CE4DA-5388-4083-B5BB-B237124E0A81}"/>
    <dgm:cxn modelId="{EDC57C6C-09DE-43DE-98A0-263B8F60A00E}" srcId="{98E94FEC-C1E5-4F53-9B6C-7305DD4BFC7D}" destId="{EC1BD0D0-2EDC-4784-AA95-A1C1F2D3B659}" srcOrd="0" destOrd="0" parTransId="{4FEC757F-951D-4C95-BF7D-5F00A49BEC35}" sibTransId="{D6B0CBB1-6E8F-4257-89F0-0732E749C8D6}"/>
    <dgm:cxn modelId="{D15322E6-ED1F-4161-8B65-52733D5A8DAC}" type="presOf" srcId="{CB548031-FF7A-4840-B919-2C59434094C1}" destId="{062AC565-48DD-4E90-BD7B-FC338351B3FF}" srcOrd="1" destOrd="0" presId="urn:microsoft.com/office/officeart/2005/8/layout/venn2"/>
    <dgm:cxn modelId="{BB3340AC-DB04-47F0-83C0-5A5EA5AA00D0}" type="presOf" srcId="{EC1BD0D0-2EDC-4784-AA95-A1C1F2D3B659}" destId="{0B9979F6-DF71-4E93-804A-9F90B7578E72}" srcOrd="1" destOrd="0" presId="urn:microsoft.com/office/officeart/2005/8/layout/venn2"/>
    <dgm:cxn modelId="{371FFC20-3ABE-4E43-8E2B-D29E1C9CD545}" type="presParOf" srcId="{C6AD0AB3-EFC6-4DEF-9AEA-53CCC27023CE}" destId="{06F89EF9-896D-41BB-BCC4-8FA3DB20C223}" srcOrd="0" destOrd="0" presId="urn:microsoft.com/office/officeart/2005/8/layout/venn2"/>
    <dgm:cxn modelId="{51FACB25-97B0-4A03-9D2B-D6CD1BB7FCC4}" type="presParOf" srcId="{06F89EF9-896D-41BB-BCC4-8FA3DB20C223}" destId="{5173FE41-7251-4E7B-BCA5-CABABDD5D8AF}" srcOrd="0" destOrd="0" presId="urn:microsoft.com/office/officeart/2005/8/layout/venn2"/>
    <dgm:cxn modelId="{1757FD19-9B62-456C-9B89-F84251637C91}" type="presParOf" srcId="{06F89EF9-896D-41BB-BCC4-8FA3DB20C223}" destId="{0B9979F6-DF71-4E93-804A-9F90B7578E72}" srcOrd="1" destOrd="0" presId="urn:microsoft.com/office/officeart/2005/8/layout/venn2"/>
    <dgm:cxn modelId="{277F158F-2130-4BA8-A73F-5944BC685257}" type="presParOf" srcId="{C6AD0AB3-EFC6-4DEF-9AEA-53CCC27023CE}" destId="{5031EB29-2A29-460C-B398-6B05B27B5EE4}" srcOrd="1" destOrd="0" presId="urn:microsoft.com/office/officeart/2005/8/layout/venn2"/>
    <dgm:cxn modelId="{39751EAF-B5BA-4172-9740-08C607C304D3}" type="presParOf" srcId="{5031EB29-2A29-460C-B398-6B05B27B5EE4}" destId="{E35C95F3-D92D-4269-A70A-C90C76EC9A75}" srcOrd="0" destOrd="0" presId="urn:microsoft.com/office/officeart/2005/8/layout/venn2"/>
    <dgm:cxn modelId="{A3873146-151B-4E2F-B980-5280AA4DBED7}" type="presParOf" srcId="{5031EB29-2A29-460C-B398-6B05B27B5EE4}" destId="{703BBE20-5651-4B9E-9CDA-9CD921E2E754}" srcOrd="1" destOrd="0" presId="urn:microsoft.com/office/officeart/2005/8/layout/venn2"/>
    <dgm:cxn modelId="{9B882BF6-CBEF-4637-8183-EAEE9E1B6019}" type="presParOf" srcId="{C6AD0AB3-EFC6-4DEF-9AEA-53CCC27023CE}" destId="{5D0E7F39-FACA-4E84-802D-7FF33D181A10}" srcOrd="2" destOrd="0" presId="urn:microsoft.com/office/officeart/2005/8/layout/venn2"/>
    <dgm:cxn modelId="{86DD2478-4E5F-48DC-ABB2-E2429D5DAE9A}" type="presParOf" srcId="{5D0E7F39-FACA-4E84-802D-7FF33D181A10}" destId="{DF84EB31-B61F-4E05-BE8B-D2AB9781CB05}" srcOrd="0" destOrd="0" presId="urn:microsoft.com/office/officeart/2005/8/layout/venn2"/>
    <dgm:cxn modelId="{EE020DFA-11E9-4FE3-B3A6-7C76DF5FC9AC}" type="presParOf" srcId="{5D0E7F39-FACA-4E84-802D-7FF33D181A10}" destId="{062AC565-48DD-4E90-BD7B-FC338351B3FF}"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F9C27E-C121-4D2B-B85E-22B11DCFDC8F}" type="doc">
      <dgm:prSet loTypeId="urn:microsoft.com/office/officeart/2008/layout/VerticalCircleList" loCatId="list" qsTypeId="urn:microsoft.com/office/officeart/2005/8/quickstyle/3d3" qsCatId="3D" csTypeId="urn:microsoft.com/office/officeart/2005/8/colors/colorful4" csCatId="colorful" phldr="1"/>
      <dgm:spPr/>
    </dgm:pt>
    <dgm:pt modelId="{E17870F2-9569-4812-BD76-5F399AFB7985}">
      <dgm:prSet phldrT="[Texte]"/>
      <dgm:spPr/>
      <dgm:t>
        <a:bodyPr/>
        <a:lstStyle/>
        <a:p>
          <a:pPr algn="l"/>
          <a:r>
            <a:rPr lang="en-GB" dirty="0"/>
            <a:t>Integrity </a:t>
          </a:r>
          <a:endParaRPr lang="fr-FR" dirty="0"/>
        </a:p>
      </dgm:t>
    </dgm:pt>
    <dgm:pt modelId="{7CC65C6F-3600-4C5B-BE88-1656405FC91A}" type="parTrans" cxnId="{6CD6606E-BA23-4B4B-B842-61C93E43FC17}">
      <dgm:prSet/>
      <dgm:spPr/>
      <dgm:t>
        <a:bodyPr/>
        <a:lstStyle/>
        <a:p>
          <a:pPr algn="l"/>
          <a:endParaRPr lang="fr-FR"/>
        </a:p>
      </dgm:t>
    </dgm:pt>
    <dgm:pt modelId="{43F92095-AFA0-4BD9-BB50-828563E85912}" type="sibTrans" cxnId="{6CD6606E-BA23-4B4B-B842-61C93E43FC17}">
      <dgm:prSet/>
      <dgm:spPr/>
      <dgm:t>
        <a:bodyPr/>
        <a:lstStyle/>
        <a:p>
          <a:pPr algn="l"/>
          <a:endParaRPr lang="fr-FR"/>
        </a:p>
      </dgm:t>
    </dgm:pt>
    <dgm:pt modelId="{0814FC18-3B9C-4BAE-868D-F5189204EA8C}">
      <dgm:prSet/>
      <dgm:spPr/>
      <dgm:t>
        <a:bodyPr/>
        <a:lstStyle/>
        <a:p>
          <a:pPr algn="l"/>
          <a:r>
            <a:rPr lang="en-GB" dirty="0"/>
            <a:t>Intelligence </a:t>
          </a:r>
          <a:endParaRPr lang="fr-FR" dirty="0"/>
        </a:p>
      </dgm:t>
    </dgm:pt>
    <dgm:pt modelId="{30F80E6E-5BB1-44E2-93D0-F96F7D8761FE}" type="parTrans" cxnId="{E63AFA80-74E0-4CB9-A4CD-4F922E629DC6}">
      <dgm:prSet/>
      <dgm:spPr/>
      <dgm:t>
        <a:bodyPr/>
        <a:lstStyle/>
        <a:p>
          <a:pPr algn="l"/>
          <a:endParaRPr lang="fr-FR"/>
        </a:p>
      </dgm:t>
    </dgm:pt>
    <dgm:pt modelId="{B94C9CAE-7CF8-4C99-8BD4-89F64EFC127C}" type="sibTrans" cxnId="{E63AFA80-74E0-4CB9-A4CD-4F922E629DC6}">
      <dgm:prSet/>
      <dgm:spPr/>
      <dgm:t>
        <a:bodyPr/>
        <a:lstStyle/>
        <a:p>
          <a:pPr algn="l"/>
          <a:endParaRPr lang="fr-FR"/>
        </a:p>
      </dgm:t>
    </dgm:pt>
    <dgm:pt modelId="{B4758CA7-469F-4CD9-A9ED-FCA1DDA1FB70}">
      <dgm:prSet/>
      <dgm:spPr/>
      <dgm:t>
        <a:bodyPr/>
        <a:lstStyle/>
        <a:p>
          <a:pPr algn="l"/>
          <a:r>
            <a:rPr lang="en-GB"/>
            <a:t>Extraversion</a:t>
          </a:r>
          <a:endParaRPr lang="fr-FR"/>
        </a:p>
      </dgm:t>
    </dgm:pt>
    <dgm:pt modelId="{83298BB9-6CF2-4DD8-8394-554B4E417B77}" type="parTrans" cxnId="{54C37996-8500-4AAE-B405-B94BB08D4C20}">
      <dgm:prSet/>
      <dgm:spPr/>
      <dgm:t>
        <a:bodyPr/>
        <a:lstStyle/>
        <a:p>
          <a:pPr algn="l"/>
          <a:endParaRPr lang="fr-FR"/>
        </a:p>
      </dgm:t>
    </dgm:pt>
    <dgm:pt modelId="{031B94DF-624B-444B-BF69-CC0E1F1459E9}" type="sibTrans" cxnId="{54C37996-8500-4AAE-B405-B94BB08D4C20}">
      <dgm:prSet/>
      <dgm:spPr/>
      <dgm:t>
        <a:bodyPr/>
        <a:lstStyle/>
        <a:p>
          <a:pPr algn="l"/>
          <a:endParaRPr lang="fr-FR"/>
        </a:p>
      </dgm:t>
    </dgm:pt>
    <dgm:pt modelId="{F5489BB2-58DE-4F4F-9C3E-1FF1E8E650AA}">
      <dgm:prSet/>
      <dgm:spPr/>
      <dgm:t>
        <a:bodyPr/>
        <a:lstStyle/>
        <a:p>
          <a:pPr algn="l"/>
          <a:r>
            <a:rPr lang="en-GB"/>
            <a:t>Conscientious </a:t>
          </a:r>
          <a:endParaRPr lang="fr-FR"/>
        </a:p>
      </dgm:t>
    </dgm:pt>
    <dgm:pt modelId="{629DA58B-7EEB-40EB-AFCE-1B3A6F276A90}" type="parTrans" cxnId="{A9ADA5E6-7DDC-45EF-9D26-D57EAC3E2B63}">
      <dgm:prSet/>
      <dgm:spPr/>
      <dgm:t>
        <a:bodyPr/>
        <a:lstStyle/>
        <a:p>
          <a:pPr algn="l"/>
          <a:endParaRPr lang="fr-FR"/>
        </a:p>
      </dgm:t>
    </dgm:pt>
    <dgm:pt modelId="{7CA0E24E-99DD-4E5C-B345-05B4515CCDE9}" type="sibTrans" cxnId="{A9ADA5E6-7DDC-45EF-9D26-D57EAC3E2B63}">
      <dgm:prSet/>
      <dgm:spPr/>
      <dgm:t>
        <a:bodyPr/>
        <a:lstStyle/>
        <a:p>
          <a:pPr algn="l"/>
          <a:endParaRPr lang="fr-FR"/>
        </a:p>
      </dgm:t>
    </dgm:pt>
    <dgm:pt modelId="{927630AB-D7E5-4EC6-8C29-CF0BB7CDB5D5}">
      <dgm:prSet/>
      <dgm:spPr/>
      <dgm:t>
        <a:bodyPr/>
        <a:lstStyle/>
        <a:p>
          <a:pPr algn="l"/>
          <a:r>
            <a:rPr lang="en-GB" dirty="0"/>
            <a:t>Open to experience </a:t>
          </a:r>
          <a:endParaRPr lang="fr-FR" dirty="0"/>
        </a:p>
      </dgm:t>
    </dgm:pt>
    <dgm:pt modelId="{8157F602-25A1-4635-A0CE-F3FF6D79346E}" type="parTrans" cxnId="{027A1C0D-0EB4-4387-802B-CF327DAAA350}">
      <dgm:prSet/>
      <dgm:spPr/>
      <dgm:t>
        <a:bodyPr/>
        <a:lstStyle/>
        <a:p>
          <a:pPr algn="l"/>
          <a:endParaRPr lang="fr-FR"/>
        </a:p>
      </dgm:t>
    </dgm:pt>
    <dgm:pt modelId="{D35292D8-D4CC-43E2-984D-57981DC7B714}" type="sibTrans" cxnId="{027A1C0D-0EB4-4387-802B-CF327DAAA350}">
      <dgm:prSet/>
      <dgm:spPr/>
      <dgm:t>
        <a:bodyPr/>
        <a:lstStyle/>
        <a:p>
          <a:pPr algn="l"/>
          <a:endParaRPr lang="fr-FR"/>
        </a:p>
      </dgm:t>
    </dgm:pt>
    <dgm:pt modelId="{3645D4DD-349A-4CB6-894B-A46DF628C4EC}">
      <dgm:prSet/>
      <dgm:spPr/>
      <dgm:t>
        <a:bodyPr/>
        <a:lstStyle/>
        <a:p>
          <a:pPr algn="l"/>
          <a:r>
            <a:rPr lang="en-GB"/>
            <a:t>Self esteem </a:t>
          </a:r>
          <a:endParaRPr lang="fr-FR"/>
        </a:p>
      </dgm:t>
    </dgm:pt>
    <dgm:pt modelId="{AD333F32-843A-4EDC-9459-A2F6044CC80F}" type="parTrans" cxnId="{590C0757-5FFD-414F-B96E-A4B8F7377191}">
      <dgm:prSet/>
      <dgm:spPr/>
      <dgm:t>
        <a:bodyPr/>
        <a:lstStyle/>
        <a:p>
          <a:pPr algn="l"/>
          <a:endParaRPr lang="fr-FR"/>
        </a:p>
      </dgm:t>
    </dgm:pt>
    <dgm:pt modelId="{3230473E-02C5-47E9-993F-34A8589F53EA}" type="sibTrans" cxnId="{590C0757-5FFD-414F-B96E-A4B8F7377191}">
      <dgm:prSet/>
      <dgm:spPr/>
      <dgm:t>
        <a:bodyPr/>
        <a:lstStyle/>
        <a:p>
          <a:pPr algn="l"/>
          <a:endParaRPr lang="fr-FR"/>
        </a:p>
      </dgm:t>
    </dgm:pt>
    <dgm:pt modelId="{65D67989-032A-41D1-A33D-F5F7EE46C1E7}">
      <dgm:prSet/>
      <dgm:spPr/>
      <dgm:t>
        <a:bodyPr/>
        <a:lstStyle/>
        <a:p>
          <a:pPr algn="l"/>
          <a:r>
            <a:rPr lang="en-GB" dirty="0"/>
            <a:t>Integrity </a:t>
          </a:r>
          <a:endParaRPr lang="fr-FR" dirty="0"/>
        </a:p>
      </dgm:t>
    </dgm:pt>
    <dgm:pt modelId="{819C40A3-D914-4E62-9F2A-D0F15FF0EFEE}" type="parTrans" cxnId="{118CDAC4-2468-402C-BB31-FE084EFFDC38}">
      <dgm:prSet/>
      <dgm:spPr/>
      <dgm:t>
        <a:bodyPr/>
        <a:lstStyle/>
        <a:p>
          <a:pPr algn="l"/>
          <a:endParaRPr lang="fr-FR"/>
        </a:p>
      </dgm:t>
    </dgm:pt>
    <dgm:pt modelId="{2681B5E7-938F-4215-9131-4BB67B2197C8}" type="sibTrans" cxnId="{118CDAC4-2468-402C-BB31-FE084EFFDC38}">
      <dgm:prSet/>
      <dgm:spPr/>
      <dgm:t>
        <a:bodyPr/>
        <a:lstStyle/>
        <a:p>
          <a:pPr algn="l"/>
          <a:endParaRPr lang="fr-FR"/>
        </a:p>
      </dgm:t>
    </dgm:pt>
    <dgm:pt modelId="{EF9B00F4-5DA4-4BEC-8B62-34C7E054DC33}" type="pres">
      <dgm:prSet presAssocID="{E7F9C27E-C121-4D2B-B85E-22B11DCFDC8F}" presName="Name0" presStyleCnt="0">
        <dgm:presLayoutVars>
          <dgm:dir/>
        </dgm:presLayoutVars>
      </dgm:prSet>
      <dgm:spPr/>
    </dgm:pt>
    <dgm:pt modelId="{0BEDBE87-8E4F-43B8-B7E1-1E58BAA114BA}" type="pres">
      <dgm:prSet presAssocID="{E17870F2-9569-4812-BD76-5F399AFB7985}" presName="noChildren" presStyleCnt="0"/>
      <dgm:spPr/>
    </dgm:pt>
    <dgm:pt modelId="{1F3EB49A-2DC6-4A80-967E-B0FB0B1F3B32}" type="pres">
      <dgm:prSet presAssocID="{E17870F2-9569-4812-BD76-5F399AFB7985}" presName="gap" presStyleCnt="0"/>
      <dgm:spPr/>
    </dgm:pt>
    <dgm:pt modelId="{BEB02446-D544-4BCF-80E9-BDC83E113AFD}" type="pres">
      <dgm:prSet presAssocID="{E17870F2-9569-4812-BD76-5F399AFB7985}" presName="medCircle2" presStyleLbl="vennNode1" presStyleIdx="0" presStyleCnt="7"/>
      <dgm:spPr/>
    </dgm:pt>
    <dgm:pt modelId="{22F2BE27-6101-49E8-9092-0370B68C436A}" type="pres">
      <dgm:prSet presAssocID="{E17870F2-9569-4812-BD76-5F399AFB7985}" presName="txLvlOnly1" presStyleLbl="revTx" presStyleIdx="0" presStyleCnt="7"/>
      <dgm:spPr/>
      <dgm:t>
        <a:bodyPr/>
        <a:lstStyle/>
        <a:p>
          <a:endParaRPr lang="en-GB"/>
        </a:p>
      </dgm:t>
    </dgm:pt>
    <dgm:pt modelId="{6FE815C4-05B7-4BC7-8EC2-BF0A2F4D0B40}" type="pres">
      <dgm:prSet presAssocID="{0814FC18-3B9C-4BAE-868D-F5189204EA8C}" presName="noChildren" presStyleCnt="0"/>
      <dgm:spPr/>
    </dgm:pt>
    <dgm:pt modelId="{165B9B5C-ED61-49A3-A23D-DB194D05D10F}" type="pres">
      <dgm:prSet presAssocID="{0814FC18-3B9C-4BAE-868D-F5189204EA8C}" presName="gap" presStyleCnt="0"/>
      <dgm:spPr/>
    </dgm:pt>
    <dgm:pt modelId="{B77DBFEC-6B8E-4643-B38F-C1F9C72EB260}" type="pres">
      <dgm:prSet presAssocID="{0814FC18-3B9C-4BAE-868D-F5189204EA8C}" presName="medCircle2" presStyleLbl="vennNode1" presStyleIdx="1" presStyleCnt="7"/>
      <dgm:spPr/>
    </dgm:pt>
    <dgm:pt modelId="{072E7320-97C9-4CEF-9F4A-CB6621C62DF4}" type="pres">
      <dgm:prSet presAssocID="{0814FC18-3B9C-4BAE-868D-F5189204EA8C}" presName="txLvlOnly1" presStyleLbl="revTx" presStyleIdx="1" presStyleCnt="7"/>
      <dgm:spPr/>
      <dgm:t>
        <a:bodyPr/>
        <a:lstStyle/>
        <a:p>
          <a:endParaRPr lang="en-GB"/>
        </a:p>
      </dgm:t>
    </dgm:pt>
    <dgm:pt modelId="{A9376D4A-D829-4E2E-A146-7EB145C7411C}" type="pres">
      <dgm:prSet presAssocID="{B4758CA7-469F-4CD9-A9ED-FCA1DDA1FB70}" presName="noChildren" presStyleCnt="0"/>
      <dgm:spPr/>
    </dgm:pt>
    <dgm:pt modelId="{1C74004D-A1C2-4FCD-B709-6310296556B7}" type="pres">
      <dgm:prSet presAssocID="{B4758CA7-469F-4CD9-A9ED-FCA1DDA1FB70}" presName="gap" presStyleCnt="0"/>
      <dgm:spPr/>
    </dgm:pt>
    <dgm:pt modelId="{F40462A1-3BFA-4CC5-BDA3-46F8E15294EB}" type="pres">
      <dgm:prSet presAssocID="{B4758CA7-469F-4CD9-A9ED-FCA1DDA1FB70}" presName="medCircle2" presStyleLbl="vennNode1" presStyleIdx="2" presStyleCnt="7"/>
      <dgm:spPr/>
    </dgm:pt>
    <dgm:pt modelId="{98892CD2-5902-4630-BAB3-EA4DDC716252}" type="pres">
      <dgm:prSet presAssocID="{B4758CA7-469F-4CD9-A9ED-FCA1DDA1FB70}" presName="txLvlOnly1" presStyleLbl="revTx" presStyleIdx="2" presStyleCnt="7"/>
      <dgm:spPr/>
      <dgm:t>
        <a:bodyPr/>
        <a:lstStyle/>
        <a:p>
          <a:endParaRPr lang="en-GB"/>
        </a:p>
      </dgm:t>
    </dgm:pt>
    <dgm:pt modelId="{1FF7C979-93DD-408D-B415-FBB4F0EB74AD}" type="pres">
      <dgm:prSet presAssocID="{F5489BB2-58DE-4F4F-9C3E-1FF1E8E650AA}" presName="noChildren" presStyleCnt="0"/>
      <dgm:spPr/>
    </dgm:pt>
    <dgm:pt modelId="{AD37C14E-7E4F-4870-875F-5FA5060CC7F1}" type="pres">
      <dgm:prSet presAssocID="{F5489BB2-58DE-4F4F-9C3E-1FF1E8E650AA}" presName="gap" presStyleCnt="0"/>
      <dgm:spPr/>
    </dgm:pt>
    <dgm:pt modelId="{452995DB-FFCD-4C9B-B3C6-33ED44A9D1E0}" type="pres">
      <dgm:prSet presAssocID="{F5489BB2-58DE-4F4F-9C3E-1FF1E8E650AA}" presName="medCircle2" presStyleLbl="vennNode1" presStyleIdx="3" presStyleCnt="7"/>
      <dgm:spPr/>
    </dgm:pt>
    <dgm:pt modelId="{D681A17F-50E3-4128-BCF9-DE0144A1D4BE}" type="pres">
      <dgm:prSet presAssocID="{F5489BB2-58DE-4F4F-9C3E-1FF1E8E650AA}" presName="txLvlOnly1" presStyleLbl="revTx" presStyleIdx="3" presStyleCnt="7"/>
      <dgm:spPr/>
      <dgm:t>
        <a:bodyPr/>
        <a:lstStyle/>
        <a:p>
          <a:endParaRPr lang="en-GB"/>
        </a:p>
      </dgm:t>
    </dgm:pt>
    <dgm:pt modelId="{8C31248F-2095-4A62-876E-573AE0B492E8}" type="pres">
      <dgm:prSet presAssocID="{927630AB-D7E5-4EC6-8C29-CF0BB7CDB5D5}" presName="noChildren" presStyleCnt="0"/>
      <dgm:spPr/>
    </dgm:pt>
    <dgm:pt modelId="{B6216087-1846-4724-B156-847DD1001281}" type="pres">
      <dgm:prSet presAssocID="{927630AB-D7E5-4EC6-8C29-CF0BB7CDB5D5}" presName="gap" presStyleCnt="0"/>
      <dgm:spPr/>
    </dgm:pt>
    <dgm:pt modelId="{64CE38B2-3116-4124-9F4F-94A9CFC52C16}" type="pres">
      <dgm:prSet presAssocID="{927630AB-D7E5-4EC6-8C29-CF0BB7CDB5D5}" presName="medCircle2" presStyleLbl="vennNode1" presStyleIdx="4" presStyleCnt="7"/>
      <dgm:spPr/>
    </dgm:pt>
    <dgm:pt modelId="{3BBFA015-0BF5-4996-83DB-2883A7448EED}" type="pres">
      <dgm:prSet presAssocID="{927630AB-D7E5-4EC6-8C29-CF0BB7CDB5D5}" presName="txLvlOnly1" presStyleLbl="revTx" presStyleIdx="4" presStyleCnt="7"/>
      <dgm:spPr/>
      <dgm:t>
        <a:bodyPr/>
        <a:lstStyle/>
        <a:p>
          <a:endParaRPr lang="en-GB"/>
        </a:p>
      </dgm:t>
    </dgm:pt>
    <dgm:pt modelId="{769EA46D-2A81-4E57-989F-318E2642E5D2}" type="pres">
      <dgm:prSet presAssocID="{3645D4DD-349A-4CB6-894B-A46DF628C4EC}" presName="noChildren" presStyleCnt="0"/>
      <dgm:spPr/>
    </dgm:pt>
    <dgm:pt modelId="{4D97F29F-5EFE-4218-8158-0C23DD8BC684}" type="pres">
      <dgm:prSet presAssocID="{3645D4DD-349A-4CB6-894B-A46DF628C4EC}" presName="gap" presStyleCnt="0"/>
      <dgm:spPr/>
    </dgm:pt>
    <dgm:pt modelId="{37989DED-514E-459D-83FC-43672A7F2E3D}" type="pres">
      <dgm:prSet presAssocID="{3645D4DD-349A-4CB6-894B-A46DF628C4EC}" presName="medCircle2" presStyleLbl="vennNode1" presStyleIdx="5" presStyleCnt="7"/>
      <dgm:spPr/>
    </dgm:pt>
    <dgm:pt modelId="{BD26FC48-AC0C-4904-A975-2AECDF1397BD}" type="pres">
      <dgm:prSet presAssocID="{3645D4DD-349A-4CB6-894B-A46DF628C4EC}" presName="txLvlOnly1" presStyleLbl="revTx" presStyleIdx="5" presStyleCnt="7"/>
      <dgm:spPr/>
      <dgm:t>
        <a:bodyPr/>
        <a:lstStyle/>
        <a:p>
          <a:endParaRPr lang="en-GB"/>
        </a:p>
      </dgm:t>
    </dgm:pt>
    <dgm:pt modelId="{690ED2BB-4BFA-4B98-92ED-4A449CFCCF2F}" type="pres">
      <dgm:prSet presAssocID="{65D67989-032A-41D1-A33D-F5F7EE46C1E7}" presName="noChildren" presStyleCnt="0"/>
      <dgm:spPr/>
    </dgm:pt>
    <dgm:pt modelId="{3F3119B8-D9F1-4729-BB22-631073C9221F}" type="pres">
      <dgm:prSet presAssocID="{65D67989-032A-41D1-A33D-F5F7EE46C1E7}" presName="gap" presStyleCnt="0"/>
      <dgm:spPr/>
    </dgm:pt>
    <dgm:pt modelId="{54893B14-CF11-4E1C-9868-EFA4264517C6}" type="pres">
      <dgm:prSet presAssocID="{65D67989-032A-41D1-A33D-F5F7EE46C1E7}" presName="medCircle2" presStyleLbl="vennNode1" presStyleIdx="6" presStyleCnt="7"/>
      <dgm:spPr/>
    </dgm:pt>
    <dgm:pt modelId="{2D77BAE5-A5B2-488B-A8C4-D3656A0D3479}" type="pres">
      <dgm:prSet presAssocID="{65D67989-032A-41D1-A33D-F5F7EE46C1E7}" presName="txLvlOnly1" presStyleLbl="revTx" presStyleIdx="6" presStyleCnt="7"/>
      <dgm:spPr/>
      <dgm:t>
        <a:bodyPr/>
        <a:lstStyle/>
        <a:p>
          <a:endParaRPr lang="en-GB"/>
        </a:p>
      </dgm:t>
    </dgm:pt>
  </dgm:ptLst>
  <dgm:cxnLst>
    <dgm:cxn modelId="{14DCAE14-9395-4CD1-874E-7F2DBF4428B1}" type="presOf" srcId="{E17870F2-9569-4812-BD76-5F399AFB7985}" destId="{22F2BE27-6101-49E8-9092-0370B68C436A}" srcOrd="0" destOrd="0" presId="urn:microsoft.com/office/officeart/2008/layout/VerticalCircleList"/>
    <dgm:cxn modelId="{5AAD681A-0EEE-402C-84B7-53FE65EA5FF8}" type="presOf" srcId="{0814FC18-3B9C-4BAE-868D-F5189204EA8C}" destId="{072E7320-97C9-4CEF-9F4A-CB6621C62DF4}" srcOrd="0" destOrd="0" presId="urn:microsoft.com/office/officeart/2008/layout/VerticalCircleList"/>
    <dgm:cxn modelId="{B53C8A47-3D7D-4EA3-B705-7829A5462BDF}" type="presOf" srcId="{B4758CA7-469F-4CD9-A9ED-FCA1DDA1FB70}" destId="{98892CD2-5902-4630-BAB3-EA4DDC716252}" srcOrd="0" destOrd="0" presId="urn:microsoft.com/office/officeart/2008/layout/VerticalCircleList"/>
    <dgm:cxn modelId="{61D62705-9586-4D0D-B067-3EF313D7B023}" type="presOf" srcId="{F5489BB2-58DE-4F4F-9C3E-1FF1E8E650AA}" destId="{D681A17F-50E3-4128-BCF9-DE0144A1D4BE}" srcOrd="0" destOrd="0" presId="urn:microsoft.com/office/officeart/2008/layout/VerticalCircleList"/>
    <dgm:cxn modelId="{590C0757-5FFD-414F-B96E-A4B8F7377191}" srcId="{E7F9C27E-C121-4D2B-B85E-22B11DCFDC8F}" destId="{3645D4DD-349A-4CB6-894B-A46DF628C4EC}" srcOrd="5" destOrd="0" parTransId="{AD333F32-843A-4EDC-9459-A2F6044CC80F}" sibTransId="{3230473E-02C5-47E9-993F-34A8589F53EA}"/>
    <dgm:cxn modelId="{D2B33ABC-6251-43C0-B124-02FE4D407CE5}" type="presOf" srcId="{3645D4DD-349A-4CB6-894B-A46DF628C4EC}" destId="{BD26FC48-AC0C-4904-A975-2AECDF1397BD}" srcOrd="0" destOrd="0" presId="urn:microsoft.com/office/officeart/2008/layout/VerticalCircleList"/>
    <dgm:cxn modelId="{118CDAC4-2468-402C-BB31-FE084EFFDC38}" srcId="{E7F9C27E-C121-4D2B-B85E-22B11DCFDC8F}" destId="{65D67989-032A-41D1-A33D-F5F7EE46C1E7}" srcOrd="6" destOrd="0" parTransId="{819C40A3-D914-4E62-9F2A-D0F15FF0EFEE}" sibTransId="{2681B5E7-938F-4215-9131-4BB67B2197C8}"/>
    <dgm:cxn modelId="{A9ADA5E6-7DDC-45EF-9D26-D57EAC3E2B63}" srcId="{E7F9C27E-C121-4D2B-B85E-22B11DCFDC8F}" destId="{F5489BB2-58DE-4F4F-9C3E-1FF1E8E650AA}" srcOrd="3" destOrd="0" parTransId="{629DA58B-7EEB-40EB-AFCE-1B3A6F276A90}" sibTransId="{7CA0E24E-99DD-4E5C-B345-05B4515CCDE9}"/>
    <dgm:cxn modelId="{54C37996-8500-4AAE-B405-B94BB08D4C20}" srcId="{E7F9C27E-C121-4D2B-B85E-22B11DCFDC8F}" destId="{B4758CA7-469F-4CD9-A9ED-FCA1DDA1FB70}" srcOrd="2" destOrd="0" parTransId="{83298BB9-6CF2-4DD8-8394-554B4E417B77}" sibTransId="{031B94DF-624B-444B-BF69-CC0E1F1459E9}"/>
    <dgm:cxn modelId="{90F44345-52DF-4B00-8ADF-BE40F48301AD}" type="presOf" srcId="{E7F9C27E-C121-4D2B-B85E-22B11DCFDC8F}" destId="{EF9B00F4-5DA4-4BEC-8B62-34C7E054DC33}" srcOrd="0" destOrd="0" presId="urn:microsoft.com/office/officeart/2008/layout/VerticalCircleList"/>
    <dgm:cxn modelId="{DFE3182C-E20C-470B-BE88-37840370A510}" type="presOf" srcId="{65D67989-032A-41D1-A33D-F5F7EE46C1E7}" destId="{2D77BAE5-A5B2-488B-A8C4-D3656A0D3479}" srcOrd="0" destOrd="0" presId="urn:microsoft.com/office/officeart/2008/layout/VerticalCircleList"/>
    <dgm:cxn modelId="{9E4EE7C6-65EB-4C61-B394-3F5E3A25168C}" type="presOf" srcId="{927630AB-D7E5-4EC6-8C29-CF0BB7CDB5D5}" destId="{3BBFA015-0BF5-4996-83DB-2883A7448EED}" srcOrd="0" destOrd="0" presId="urn:microsoft.com/office/officeart/2008/layout/VerticalCircleList"/>
    <dgm:cxn modelId="{6CD6606E-BA23-4B4B-B842-61C93E43FC17}" srcId="{E7F9C27E-C121-4D2B-B85E-22B11DCFDC8F}" destId="{E17870F2-9569-4812-BD76-5F399AFB7985}" srcOrd="0" destOrd="0" parTransId="{7CC65C6F-3600-4C5B-BE88-1656405FC91A}" sibTransId="{43F92095-AFA0-4BD9-BB50-828563E85912}"/>
    <dgm:cxn modelId="{E63AFA80-74E0-4CB9-A4CD-4F922E629DC6}" srcId="{E7F9C27E-C121-4D2B-B85E-22B11DCFDC8F}" destId="{0814FC18-3B9C-4BAE-868D-F5189204EA8C}" srcOrd="1" destOrd="0" parTransId="{30F80E6E-5BB1-44E2-93D0-F96F7D8761FE}" sibTransId="{B94C9CAE-7CF8-4C99-8BD4-89F64EFC127C}"/>
    <dgm:cxn modelId="{027A1C0D-0EB4-4387-802B-CF327DAAA350}" srcId="{E7F9C27E-C121-4D2B-B85E-22B11DCFDC8F}" destId="{927630AB-D7E5-4EC6-8C29-CF0BB7CDB5D5}" srcOrd="4" destOrd="0" parTransId="{8157F602-25A1-4635-A0CE-F3FF6D79346E}" sibTransId="{D35292D8-D4CC-43E2-984D-57981DC7B714}"/>
    <dgm:cxn modelId="{7A6285E3-0B1F-41B8-A7D2-5F6670126BA0}" type="presParOf" srcId="{EF9B00F4-5DA4-4BEC-8B62-34C7E054DC33}" destId="{0BEDBE87-8E4F-43B8-B7E1-1E58BAA114BA}" srcOrd="0" destOrd="0" presId="urn:microsoft.com/office/officeart/2008/layout/VerticalCircleList"/>
    <dgm:cxn modelId="{6B9BB29A-224D-428F-A2B4-3AECAC8951F8}" type="presParOf" srcId="{0BEDBE87-8E4F-43B8-B7E1-1E58BAA114BA}" destId="{1F3EB49A-2DC6-4A80-967E-B0FB0B1F3B32}" srcOrd="0" destOrd="0" presId="urn:microsoft.com/office/officeart/2008/layout/VerticalCircleList"/>
    <dgm:cxn modelId="{B5A824DF-F362-438F-87C6-E13A4286436F}" type="presParOf" srcId="{0BEDBE87-8E4F-43B8-B7E1-1E58BAA114BA}" destId="{BEB02446-D544-4BCF-80E9-BDC83E113AFD}" srcOrd="1" destOrd="0" presId="urn:microsoft.com/office/officeart/2008/layout/VerticalCircleList"/>
    <dgm:cxn modelId="{B139F59A-360E-410D-836E-7F56294CC138}" type="presParOf" srcId="{0BEDBE87-8E4F-43B8-B7E1-1E58BAA114BA}" destId="{22F2BE27-6101-49E8-9092-0370B68C436A}" srcOrd="2" destOrd="0" presId="urn:microsoft.com/office/officeart/2008/layout/VerticalCircleList"/>
    <dgm:cxn modelId="{04279B18-1A09-4798-906E-38B58EE3F41B}" type="presParOf" srcId="{EF9B00F4-5DA4-4BEC-8B62-34C7E054DC33}" destId="{6FE815C4-05B7-4BC7-8EC2-BF0A2F4D0B40}" srcOrd="1" destOrd="0" presId="urn:microsoft.com/office/officeart/2008/layout/VerticalCircleList"/>
    <dgm:cxn modelId="{51E95A7C-7907-45AF-8B4A-FE2E0D06FB12}" type="presParOf" srcId="{6FE815C4-05B7-4BC7-8EC2-BF0A2F4D0B40}" destId="{165B9B5C-ED61-49A3-A23D-DB194D05D10F}" srcOrd="0" destOrd="0" presId="urn:microsoft.com/office/officeart/2008/layout/VerticalCircleList"/>
    <dgm:cxn modelId="{4E1A3473-7894-4A77-88E2-17399178820B}" type="presParOf" srcId="{6FE815C4-05B7-4BC7-8EC2-BF0A2F4D0B40}" destId="{B77DBFEC-6B8E-4643-B38F-C1F9C72EB260}" srcOrd="1" destOrd="0" presId="urn:microsoft.com/office/officeart/2008/layout/VerticalCircleList"/>
    <dgm:cxn modelId="{A0CE362C-838F-40F5-A8C5-19883B339ED7}" type="presParOf" srcId="{6FE815C4-05B7-4BC7-8EC2-BF0A2F4D0B40}" destId="{072E7320-97C9-4CEF-9F4A-CB6621C62DF4}" srcOrd="2" destOrd="0" presId="urn:microsoft.com/office/officeart/2008/layout/VerticalCircleList"/>
    <dgm:cxn modelId="{EF919511-DDBB-4FE6-9E9E-851217AB1ED1}" type="presParOf" srcId="{EF9B00F4-5DA4-4BEC-8B62-34C7E054DC33}" destId="{A9376D4A-D829-4E2E-A146-7EB145C7411C}" srcOrd="2" destOrd="0" presId="urn:microsoft.com/office/officeart/2008/layout/VerticalCircleList"/>
    <dgm:cxn modelId="{98277235-2E86-4994-8DCA-7FD4D5276FD4}" type="presParOf" srcId="{A9376D4A-D829-4E2E-A146-7EB145C7411C}" destId="{1C74004D-A1C2-4FCD-B709-6310296556B7}" srcOrd="0" destOrd="0" presId="urn:microsoft.com/office/officeart/2008/layout/VerticalCircleList"/>
    <dgm:cxn modelId="{5A381422-E21C-4B04-8100-6A3982FCFC8E}" type="presParOf" srcId="{A9376D4A-D829-4E2E-A146-7EB145C7411C}" destId="{F40462A1-3BFA-4CC5-BDA3-46F8E15294EB}" srcOrd="1" destOrd="0" presId="urn:microsoft.com/office/officeart/2008/layout/VerticalCircleList"/>
    <dgm:cxn modelId="{A9775909-216D-4D28-AE22-08C4C067E869}" type="presParOf" srcId="{A9376D4A-D829-4E2E-A146-7EB145C7411C}" destId="{98892CD2-5902-4630-BAB3-EA4DDC716252}" srcOrd="2" destOrd="0" presId="urn:microsoft.com/office/officeart/2008/layout/VerticalCircleList"/>
    <dgm:cxn modelId="{BE167505-3BB4-4B6C-927A-6906BDAE84E7}" type="presParOf" srcId="{EF9B00F4-5DA4-4BEC-8B62-34C7E054DC33}" destId="{1FF7C979-93DD-408D-B415-FBB4F0EB74AD}" srcOrd="3" destOrd="0" presId="urn:microsoft.com/office/officeart/2008/layout/VerticalCircleList"/>
    <dgm:cxn modelId="{AC0F53F7-B8B2-40BC-8EDF-172039CDB97D}" type="presParOf" srcId="{1FF7C979-93DD-408D-B415-FBB4F0EB74AD}" destId="{AD37C14E-7E4F-4870-875F-5FA5060CC7F1}" srcOrd="0" destOrd="0" presId="urn:microsoft.com/office/officeart/2008/layout/VerticalCircleList"/>
    <dgm:cxn modelId="{C1B9E065-13BB-42DF-836E-5BE782152436}" type="presParOf" srcId="{1FF7C979-93DD-408D-B415-FBB4F0EB74AD}" destId="{452995DB-FFCD-4C9B-B3C6-33ED44A9D1E0}" srcOrd="1" destOrd="0" presId="urn:microsoft.com/office/officeart/2008/layout/VerticalCircleList"/>
    <dgm:cxn modelId="{DD444EFE-1BE1-43DC-B67B-0D2104CC6D25}" type="presParOf" srcId="{1FF7C979-93DD-408D-B415-FBB4F0EB74AD}" destId="{D681A17F-50E3-4128-BCF9-DE0144A1D4BE}" srcOrd="2" destOrd="0" presId="urn:microsoft.com/office/officeart/2008/layout/VerticalCircleList"/>
    <dgm:cxn modelId="{3F5B5B64-AC3D-4DB4-A743-BAAF11902F4F}" type="presParOf" srcId="{EF9B00F4-5DA4-4BEC-8B62-34C7E054DC33}" destId="{8C31248F-2095-4A62-876E-573AE0B492E8}" srcOrd="4" destOrd="0" presId="urn:microsoft.com/office/officeart/2008/layout/VerticalCircleList"/>
    <dgm:cxn modelId="{D4AC0722-A878-4F56-872F-F9813FD4759D}" type="presParOf" srcId="{8C31248F-2095-4A62-876E-573AE0B492E8}" destId="{B6216087-1846-4724-B156-847DD1001281}" srcOrd="0" destOrd="0" presId="urn:microsoft.com/office/officeart/2008/layout/VerticalCircleList"/>
    <dgm:cxn modelId="{3AE2419E-3DD3-4989-9C08-B0724E726138}" type="presParOf" srcId="{8C31248F-2095-4A62-876E-573AE0B492E8}" destId="{64CE38B2-3116-4124-9F4F-94A9CFC52C16}" srcOrd="1" destOrd="0" presId="urn:microsoft.com/office/officeart/2008/layout/VerticalCircleList"/>
    <dgm:cxn modelId="{399E6E82-1579-4009-9CCF-7D6BBA5CA687}" type="presParOf" srcId="{8C31248F-2095-4A62-876E-573AE0B492E8}" destId="{3BBFA015-0BF5-4996-83DB-2883A7448EED}" srcOrd="2" destOrd="0" presId="urn:microsoft.com/office/officeart/2008/layout/VerticalCircleList"/>
    <dgm:cxn modelId="{554CDC4A-286C-469F-9B46-B4F7CF06D49A}" type="presParOf" srcId="{EF9B00F4-5DA4-4BEC-8B62-34C7E054DC33}" destId="{769EA46D-2A81-4E57-989F-318E2642E5D2}" srcOrd="5" destOrd="0" presId="urn:microsoft.com/office/officeart/2008/layout/VerticalCircleList"/>
    <dgm:cxn modelId="{5F1ACEB1-57AA-4A2D-B46A-4A876A1D33F5}" type="presParOf" srcId="{769EA46D-2A81-4E57-989F-318E2642E5D2}" destId="{4D97F29F-5EFE-4218-8158-0C23DD8BC684}" srcOrd="0" destOrd="0" presId="urn:microsoft.com/office/officeart/2008/layout/VerticalCircleList"/>
    <dgm:cxn modelId="{9E09B62E-1146-41FE-BBB5-BD02F1DD1F2D}" type="presParOf" srcId="{769EA46D-2A81-4E57-989F-318E2642E5D2}" destId="{37989DED-514E-459D-83FC-43672A7F2E3D}" srcOrd="1" destOrd="0" presId="urn:microsoft.com/office/officeart/2008/layout/VerticalCircleList"/>
    <dgm:cxn modelId="{D82C7170-BA8C-4FFE-8B7D-3DA8CA2C9C0F}" type="presParOf" srcId="{769EA46D-2A81-4E57-989F-318E2642E5D2}" destId="{BD26FC48-AC0C-4904-A975-2AECDF1397BD}" srcOrd="2" destOrd="0" presId="urn:microsoft.com/office/officeart/2008/layout/VerticalCircleList"/>
    <dgm:cxn modelId="{5A65BC74-7A78-444A-B09E-2F5FD2F3280D}" type="presParOf" srcId="{EF9B00F4-5DA4-4BEC-8B62-34C7E054DC33}" destId="{690ED2BB-4BFA-4B98-92ED-4A449CFCCF2F}" srcOrd="6" destOrd="0" presId="urn:microsoft.com/office/officeart/2008/layout/VerticalCircleList"/>
    <dgm:cxn modelId="{5B70DBEE-C56E-4F70-9415-7BD1CA80638C}" type="presParOf" srcId="{690ED2BB-4BFA-4B98-92ED-4A449CFCCF2F}" destId="{3F3119B8-D9F1-4729-BB22-631073C9221F}" srcOrd="0" destOrd="0" presId="urn:microsoft.com/office/officeart/2008/layout/VerticalCircleList"/>
    <dgm:cxn modelId="{41EC3A26-443A-4320-914A-A6276173840C}" type="presParOf" srcId="{690ED2BB-4BFA-4B98-92ED-4A449CFCCF2F}" destId="{54893B14-CF11-4E1C-9868-EFA4264517C6}" srcOrd="1" destOrd="0" presId="urn:microsoft.com/office/officeart/2008/layout/VerticalCircleList"/>
    <dgm:cxn modelId="{F3C9471C-0AD7-458F-AEEB-C407454D32E7}" type="presParOf" srcId="{690ED2BB-4BFA-4B98-92ED-4A449CFCCF2F}" destId="{2D77BAE5-A5B2-488B-A8C4-D3656A0D3479}" srcOrd="2"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E98FC6-2D57-49C0-AE59-B173D5C462A2}" type="doc">
      <dgm:prSet loTypeId="urn:microsoft.com/office/officeart/2008/layout/LinedList" loCatId="list" qsTypeId="urn:microsoft.com/office/officeart/2005/8/quickstyle/simple4" qsCatId="simple" csTypeId="urn:microsoft.com/office/officeart/2005/8/colors/colorful5" csCatId="colorful"/>
      <dgm:spPr/>
      <dgm:t>
        <a:bodyPr/>
        <a:lstStyle/>
        <a:p>
          <a:endParaRPr lang="en-GB"/>
        </a:p>
      </dgm:t>
    </dgm:pt>
    <dgm:pt modelId="{521F34F8-D78F-41BD-A48A-06DAF2BA2606}">
      <dgm:prSet custT="1"/>
      <dgm:spPr/>
      <dgm:t>
        <a:bodyPr/>
        <a:lstStyle/>
        <a:p>
          <a:pPr rtl="0"/>
          <a:r>
            <a:rPr lang="en-GB" sz="2000" b="0" i="0" baseline="0" dirty="0"/>
            <a:t>Directive leaders: This leadership style refers to leaders who provide some specific directions to their staff and employees. </a:t>
          </a:r>
          <a:endParaRPr lang="en-GB" sz="2000" dirty="0"/>
        </a:p>
      </dgm:t>
    </dgm:pt>
    <dgm:pt modelId="{F4616168-4B99-434C-9EA1-62F4FBCC2D2A}" type="parTrans" cxnId="{45DC856D-036C-4E95-AF0F-F60330778B9C}">
      <dgm:prSet/>
      <dgm:spPr/>
      <dgm:t>
        <a:bodyPr/>
        <a:lstStyle/>
        <a:p>
          <a:endParaRPr lang="en-GB"/>
        </a:p>
      </dgm:t>
    </dgm:pt>
    <dgm:pt modelId="{357DC864-1A20-4899-A3AA-F7DE416D444E}" type="sibTrans" cxnId="{45DC856D-036C-4E95-AF0F-F60330778B9C}">
      <dgm:prSet/>
      <dgm:spPr/>
      <dgm:t>
        <a:bodyPr/>
        <a:lstStyle/>
        <a:p>
          <a:endParaRPr lang="en-GB"/>
        </a:p>
      </dgm:t>
    </dgm:pt>
    <dgm:pt modelId="{40EC7181-AA0D-497A-8404-8598AD0DFCCD}">
      <dgm:prSet custT="1"/>
      <dgm:spPr/>
      <dgm:t>
        <a:bodyPr/>
        <a:lstStyle/>
        <a:p>
          <a:pPr rtl="0"/>
          <a:r>
            <a:rPr lang="en-GB" sz="2000" b="0" i="0" baseline="0" dirty="0"/>
            <a:t>Participative leaders: This type of leadership often refers to leaders who seek not only the support from the staff and employees in decision making processes, but they offer them opportunities to take decisions for the best interest of the organisation as well. </a:t>
          </a:r>
          <a:endParaRPr lang="en-GB" sz="2000" dirty="0"/>
        </a:p>
      </dgm:t>
    </dgm:pt>
    <dgm:pt modelId="{C919F05B-CE31-4A89-B526-9826C3DEE53A}" type="parTrans" cxnId="{765FA6E6-C576-4CFA-8BE3-7E925E9E776D}">
      <dgm:prSet/>
      <dgm:spPr/>
      <dgm:t>
        <a:bodyPr/>
        <a:lstStyle/>
        <a:p>
          <a:endParaRPr lang="en-GB"/>
        </a:p>
      </dgm:t>
    </dgm:pt>
    <dgm:pt modelId="{C5D51665-A6FD-4CF2-BA6A-848A6DF4944D}" type="sibTrans" cxnId="{765FA6E6-C576-4CFA-8BE3-7E925E9E776D}">
      <dgm:prSet/>
      <dgm:spPr/>
      <dgm:t>
        <a:bodyPr/>
        <a:lstStyle/>
        <a:p>
          <a:endParaRPr lang="en-GB"/>
        </a:p>
      </dgm:t>
    </dgm:pt>
    <dgm:pt modelId="{0BA2F5CA-B61E-44A7-9172-6C231F5A28DD}">
      <dgm:prSet custT="1"/>
      <dgm:spPr/>
      <dgm:t>
        <a:bodyPr/>
        <a:lstStyle/>
        <a:p>
          <a:pPr rtl="0"/>
          <a:r>
            <a:rPr lang="en-GB" sz="2000" b="0" i="0" baseline="0" dirty="0"/>
            <a:t>Achievement oriented leaders: This type of leadership often refers to leaders who set goals and objectives to achieve a specific mission for the company or an organisation. </a:t>
          </a:r>
          <a:endParaRPr lang="en-GB" sz="2000" dirty="0"/>
        </a:p>
      </dgm:t>
    </dgm:pt>
    <dgm:pt modelId="{E7CCE186-01BE-423A-BB5B-D97059B7A149}" type="parTrans" cxnId="{61F732D3-7EE8-42E0-BAF9-5A02A452F32D}">
      <dgm:prSet/>
      <dgm:spPr/>
      <dgm:t>
        <a:bodyPr/>
        <a:lstStyle/>
        <a:p>
          <a:endParaRPr lang="en-GB"/>
        </a:p>
      </dgm:t>
    </dgm:pt>
    <dgm:pt modelId="{89E67F70-0454-431E-829B-0A3032D53DAC}" type="sibTrans" cxnId="{61F732D3-7EE8-42E0-BAF9-5A02A452F32D}">
      <dgm:prSet/>
      <dgm:spPr/>
      <dgm:t>
        <a:bodyPr/>
        <a:lstStyle/>
        <a:p>
          <a:endParaRPr lang="en-GB"/>
        </a:p>
      </dgm:t>
    </dgm:pt>
    <dgm:pt modelId="{53515978-86AE-4DBD-BE29-949081306DB4}">
      <dgm:prSet custT="1"/>
      <dgm:spPr/>
      <dgm:t>
        <a:bodyPr/>
        <a:lstStyle/>
        <a:p>
          <a:pPr rtl="0"/>
          <a:r>
            <a:rPr lang="en-GB" sz="2000" b="0" i="0" baseline="0" dirty="0"/>
            <a:t>Supportive leaders: This type of leadership refers to leaders who provide emotional support to the staff and employees. </a:t>
          </a:r>
          <a:endParaRPr lang="en-GB" sz="2000" dirty="0"/>
        </a:p>
      </dgm:t>
    </dgm:pt>
    <dgm:pt modelId="{6D6030B1-338D-4FAC-89C6-DDCB3262C23D}" type="sibTrans" cxnId="{5FE40641-F664-4D23-B2F8-CC44DFBA5BE3}">
      <dgm:prSet/>
      <dgm:spPr/>
      <dgm:t>
        <a:bodyPr/>
        <a:lstStyle/>
        <a:p>
          <a:endParaRPr lang="en-GB"/>
        </a:p>
      </dgm:t>
    </dgm:pt>
    <dgm:pt modelId="{F51EB719-8CCC-4FBD-9181-640FA88D8F92}" type="parTrans" cxnId="{5FE40641-F664-4D23-B2F8-CC44DFBA5BE3}">
      <dgm:prSet/>
      <dgm:spPr/>
      <dgm:t>
        <a:bodyPr/>
        <a:lstStyle/>
        <a:p>
          <a:endParaRPr lang="en-GB"/>
        </a:p>
      </dgm:t>
    </dgm:pt>
    <dgm:pt modelId="{DDC4F410-CC93-4F05-A80F-49B7909B3017}" type="pres">
      <dgm:prSet presAssocID="{29E98FC6-2D57-49C0-AE59-B173D5C462A2}" presName="vert0" presStyleCnt="0">
        <dgm:presLayoutVars>
          <dgm:dir/>
          <dgm:animOne val="branch"/>
          <dgm:animLvl val="lvl"/>
        </dgm:presLayoutVars>
      </dgm:prSet>
      <dgm:spPr/>
      <dgm:t>
        <a:bodyPr/>
        <a:lstStyle/>
        <a:p>
          <a:endParaRPr lang="en-GB"/>
        </a:p>
      </dgm:t>
    </dgm:pt>
    <dgm:pt modelId="{B8326D62-0FFC-4896-9E91-798A064A43D3}" type="pres">
      <dgm:prSet presAssocID="{521F34F8-D78F-41BD-A48A-06DAF2BA2606}" presName="thickLine" presStyleLbl="alignNode1" presStyleIdx="0" presStyleCnt="4" custLinFactNeighborX="-5491" custLinFactNeighborY="-20047"/>
      <dgm:spPr/>
      <dgm:t>
        <a:bodyPr/>
        <a:lstStyle/>
        <a:p>
          <a:endParaRPr lang="en-GB"/>
        </a:p>
      </dgm:t>
    </dgm:pt>
    <dgm:pt modelId="{1D31951F-C9EE-4156-BBFB-40BB5CCE23E5}" type="pres">
      <dgm:prSet presAssocID="{521F34F8-D78F-41BD-A48A-06DAF2BA2606}" presName="horz1" presStyleCnt="0"/>
      <dgm:spPr/>
      <dgm:t>
        <a:bodyPr/>
        <a:lstStyle/>
        <a:p>
          <a:endParaRPr lang="en-GB"/>
        </a:p>
      </dgm:t>
    </dgm:pt>
    <dgm:pt modelId="{6EFFDDBF-168F-4B22-81BB-641A886B52E2}" type="pres">
      <dgm:prSet presAssocID="{521F34F8-D78F-41BD-A48A-06DAF2BA2606}" presName="tx1" presStyleLbl="revTx" presStyleIdx="0" presStyleCnt="4"/>
      <dgm:spPr/>
      <dgm:t>
        <a:bodyPr/>
        <a:lstStyle/>
        <a:p>
          <a:endParaRPr lang="en-GB"/>
        </a:p>
      </dgm:t>
    </dgm:pt>
    <dgm:pt modelId="{39A19D5D-E586-4978-8F34-77640DA4193E}" type="pres">
      <dgm:prSet presAssocID="{521F34F8-D78F-41BD-A48A-06DAF2BA2606}" presName="vert1" presStyleCnt="0"/>
      <dgm:spPr/>
      <dgm:t>
        <a:bodyPr/>
        <a:lstStyle/>
        <a:p>
          <a:endParaRPr lang="en-GB"/>
        </a:p>
      </dgm:t>
    </dgm:pt>
    <dgm:pt modelId="{D6C4FE56-B916-4472-94C3-B1FFC0CEFDAE}" type="pres">
      <dgm:prSet presAssocID="{53515978-86AE-4DBD-BE29-949081306DB4}" presName="thickLine" presStyleLbl="alignNode1" presStyleIdx="1" presStyleCnt="4"/>
      <dgm:spPr/>
      <dgm:t>
        <a:bodyPr/>
        <a:lstStyle/>
        <a:p>
          <a:endParaRPr lang="en-GB"/>
        </a:p>
      </dgm:t>
    </dgm:pt>
    <dgm:pt modelId="{076C0631-31E3-4421-9D1B-D4EDEA290019}" type="pres">
      <dgm:prSet presAssocID="{53515978-86AE-4DBD-BE29-949081306DB4}" presName="horz1" presStyleCnt="0"/>
      <dgm:spPr/>
      <dgm:t>
        <a:bodyPr/>
        <a:lstStyle/>
        <a:p>
          <a:endParaRPr lang="en-GB"/>
        </a:p>
      </dgm:t>
    </dgm:pt>
    <dgm:pt modelId="{F2AD4EA7-2ED3-493B-AA95-D04F4C8142A3}" type="pres">
      <dgm:prSet presAssocID="{53515978-86AE-4DBD-BE29-949081306DB4}" presName="tx1" presStyleLbl="revTx" presStyleIdx="1" presStyleCnt="4"/>
      <dgm:spPr/>
      <dgm:t>
        <a:bodyPr/>
        <a:lstStyle/>
        <a:p>
          <a:endParaRPr lang="en-GB"/>
        </a:p>
      </dgm:t>
    </dgm:pt>
    <dgm:pt modelId="{098AF7D3-7F14-4232-9524-74DFF74D7DE0}" type="pres">
      <dgm:prSet presAssocID="{53515978-86AE-4DBD-BE29-949081306DB4}" presName="vert1" presStyleCnt="0"/>
      <dgm:spPr/>
      <dgm:t>
        <a:bodyPr/>
        <a:lstStyle/>
        <a:p>
          <a:endParaRPr lang="en-GB"/>
        </a:p>
      </dgm:t>
    </dgm:pt>
    <dgm:pt modelId="{A144CD2A-9A41-4B69-87CF-0C31CB087C3C}" type="pres">
      <dgm:prSet presAssocID="{40EC7181-AA0D-497A-8404-8598AD0DFCCD}" presName="thickLine" presStyleLbl="alignNode1" presStyleIdx="2" presStyleCnt="4"/>
      <dgm:spPr/>
      <dgm:t>
        <a:bodyPr/>
        <a:lstStyle/>
        <a:p>
          <a:endParaRPr lang="en-GB"/>
        </a:p>
      </dgm:t>
    </dgm:pt>
    <dgm:pt modelId="{6CFCF19A-1632-41B4-9B87-5B94D6AE36BA}" type="pres">
      <dgm:prSet presAssocID="{40EC7181-AA0D-497A-8404-8598AD0DFCCD}" presName="horz1" presStyleCnt="0"/>
      <dgm:spPr/>
      <dgm:t>
        <a:bodyPr/>
        <a:lstStyle/>
        <a:p>
          <a:endParaRPr lang="en-GB"/>
        </a:p>
      </dgm:t>
    </dgm:pt>
    <dgm:pt modelId="{457F16F2-0A1C-4F03-819D-EFB689B7BD9D}" type="pres">
      <dgm:prSet presAssocID="{40EC7181-AA0D-497A-8404-8598AD0DFCCD}" presName="tx1" presStyleLbl="revTx" presStyleIdx="2" presStyleCnt="4"/>
      <dgm:spPr/>
      <dgm:t>
        <a:bodyPr/>
        <a:lstStyle/>
        <a:p>
          <a:endParaRPr lang="en-GB"/>
        </a:p>
      </dgm:t>
    </dgm:pt>
    <dgm:pt modelId="{D230EEF7-1642-4BA5-BFCE-9DA5DD693243}" type="pres">
      <dgm:prSet presAssocID="{40EC7181-AA0D-497A-8404-8598AD0DFCCD}" presName="vert1" presStyleCnt="0"/>
      <dgm:spPr/>
      <dgm:t>
        <a:bodyPr/>
        <a:lstStyle/>
        <a:p>
          <a:endParaRPr lang="en-GB"/>
        </a:p>
      </dgm:t>
    </dgm:pt>
    <dgm:pt modelId="{FCEE29CE-B50A-448A-BA16-8CF5CC6A1060}" type="pres">
      <dgm:prSet presAssocID="{0BA2F5CA-B61E-44A7-9172-6C231F5A28DD}" presName="thickLine" presStyleLbl="alignNode1" presStyleIdx="3" presStyleCnt="4"/>
      <dgm:spPr/>
      <dgm:t>
        <a:bodyPr/>
        <a:lstStyle/>
        <a:p>
          <a:endParaRPr lang="en-GB"/>
        </a:p>
      </dgm:t>
    </dgm:pt>
    <dgm:pt modelId="{0CC597A8-3EAD-4DEA-BAF2-C0E7B4C31C9A}" type="pres">
      <dgm:prSet presAssocID="{0BA2F5CA-B61E-44A7-9172-6C231F5A28DD}" presName="horz1" presStyleCnt="0"/>
      <dgm:spPr/>
      <dgm:t>
        <a:bodyPr/>
        <a:lstStyle/>
        <a:p>
          <a:endParaRPr lang="en-GB"/>
        </a:p>
      </dgm:t>
    </dgm:pt>
    <dgm:pt modelId="{D3500CBF-A7A6-4C83-BB5F-868932770651}" type="pres">
      <dgm:prSet presAssocID="{0BA2F5CA-B61E-44A7-9172-6C231F5A28DD}" presName="tx1" presStyleLbl="revTx" presStyleIdx="3" presStyleCnt="4"/>
      <dgm:spPr/>
      <dgm:t>
        <a:bodyPr/>
        <a:lstStyle/>
        <a:p>
          <a:endParaRPr lang="en-GB"/>
        </a:p>
      </dgm:t>
    </dgm:pt>
    <dgm:pt modelId="{AA889A43-D8B0-42D3-A923-C76E80AEC250}" type="pres">
      <dgm:prSet presAssocID="{0BA2F5CA-B61E-44A7-9172-6C231F5A28DD}" presName="vert1" presStyleCnt="0"/>
      <dgm:spPr/>
      <dgm:t>
        <a:bodyPr/>
        <a:lstStyle/>
        <a:p>
          <a:endParaRPr lang="en-GB"/>
        </a:p>
      </dgm:t>
    </dgm:pt>
  </dgm:ptLst>
  <dgm:cxnLst>
    <dgm:cxn modelId="{8955F358-2E67-44B7-895D-3B119D0FB163}" type="presOf" srcId="{0BA2F5CA-B61E-44A7-9172-6C231F5A28DD}" destId="{D3500CBF-A7A6-4C83-BB5F-868932770651}" srcOrd="0" destOrd="0" presId="urn:microsoft.com/office/officeart/2008/layout/LinedList"/>
    <dgm:cxn modelId="{ED3DC3A6-224C-4528-BF41-B0CAA73CBD3E}" type="presOf" srcId="{29E98FC6-2D57-49C0-AE59-B173D5C462A2}" destId="{DDC4F410-CC93-4F05-A80F-49B7909B3017}" srcOrd="0" destOrd="0" presId="urn:microsoft.com/office/officeart/2008/layout/LinedList"/>
    <dgm:cxn modelId="{61F732D3-7EE8-42E0-BAF9-5A02A452F32D}" srcId="{29E98FC6-2D57-49C0-AE59-B173D5C462A2}" destId="{0BA2F5CA-B61E-44A7-9172-6C231F5A28DD}" srcOrd="3" destOrd="0" parTransId="{E7CCE186-01BE-423A-BB5B-D97059B7A149}" sibTransId="{89E67F70-0454-431E-829B-0A3032D53DAC}"/>
    <dgm:cxn modelId="{765FA6E6-C576-4CFA-8BE3-7E925E9E776D}" srcId="{29E98FC6-2D57-49C0-AE59-B173D5C462A2}" destId="{40EC7181-AA0D-497A-8404-8598AD0DFCCD}" srcOrd="2" destOrd="0" parTransId="{C919F05B-CE31-4A89-B526-9826C3DEE53A}" sibTransId="{C5D51665-A6FD-4CF2-BA6A-848A6DF4944D}"/>
    <dgm:cxn modelId="{5FE40641-F664-4D23-B2F8-CC44DFBA5BE3}" srcId="{29E98FC6-2D57-49C0-AE59-B173D5C462A2}" destId="{53515978-86AE-4DBD-BE29-949081306DB4}" srcOrd="1" destOrd="0" parTransId="{F51EB719-8CCC-4FBD-9181-640FA88D8F92}" sibTransId="{6D6030B1-338D-4FAC-89C6-DDCB3262C23D}"/>
    <dgm:cxn modelId="{2C20DE11-DDFB-4CE4-9DE4-E83DB409A438}" type="presOf" srcId="{53515978-86AE-4DBD-BE29-949081306DB4}" destId="{F2AD4EA7-2ED3-493B-AA95-D04F4C8142A3}" srcOrd="0" destOrd="0" presId="urn:microsoft.com/office/officeart/2008/layout/LinedList"/>
    <dgm:cxn modelId="{4A8CFE96-E6A4-4031-976D-538D29FB1200}" type="presOf" srcId="{40EC7181-AA0D-497A-8404-8598AD0DFCCD}" destId="{457F16F2-0A1C-4F03-819D-EFB689B7BD9D}" srcOrd="0" destOrd="0" presId="urn:microsoft.com/office/officeart/2008/layout/LinedList"/>
    <dgm:cxn modelId="{45DC856D-036C-4E95-AF0F-F60330778B9C}" srcId="{29E98FC6-2D57-49C0-AE59-B173D5C462A2}" destId="{521F34F8-D78F-41BD-A48A-06DAF2BA2606}" srcOrd="0" destOrd="0" parTransId="{F4616168-4B99-434C-9EA1-62F4FBCC2D2A}" sibTransId="{357DC864-1A20-4899-A3AA-F7DE416D444E}"/>
    <dgm:cxn modelId="{646CC59F-CF8D-4C7E-AEDA-54AAAD813C80}" type="presOf" srcId="{521F34F8-D78F-41BD-A48A-06DAF2BA2606}" destId="{6EFFDDBF-168F-4B22-81BB-641A886B52E2}" srcOrd="0" destOrd="0" presId="urn:microsoft.com/office/officeart/2008/layout/LinedList"/>
    <dgm:cxn modelId="{25AA919B-21E6-4EFF-9340-9D327B44BDF8}" type="presParOf" srcId="{DDC4F410-CC93-4F05-A80F-49B7909B3017}" destId="{B8326D62-0FFC-4896-9E91-798A064A43D3}" srcOrd="0" destOrd="0" presId="urn:microsoft.com/office/officeart/2008/layout/LinedList"/>
    <dgm:cxn modelId="{6F6C14E9-3180-4AA9-AD16-04E544D4D72F}" type="presParOf" srcId="{DDC4F410-CC93-4F05-A80F-49B7909B3017}" destId="{1D31951F-C9EE-4156-BBFB-40BB5CCE23E5}" srcOrd="1" destOrd="0" presId="urn:microsoft.com/office/officeart/2008/layout/LinedList"/>
    <dgm:cxn modelId="{B3540757-BAC4-49DC-A773-270AE27155A6}" type="presParOf" srcId="{1D31951F-C9EE-4156-BBFB-40BB5CCE23E5}" destId="{6EFFDDBF-168F-4B22-81BB-641A886B52E2}" srcOrd="0" destOrd="0" presId="urn:microsoft.com/office/officeart/2008/layout/LinedList"/>
    <dgm:cxn modelId="{4BFADF2A-FEF0-46D8-A4B9-1702253D35C4}" type="presParOf" srcId="{1D31951F-C9EE-4156-BBFB-40BB5CCE23E5}" destId="{39A19D5D-E586-4978-8F34-77640DA4193E}" srcOrd="1" destOrd="0" presId="urn:microsoft.com/office/officeart/2008/layout/LinedList"/>
    <dgm:cxn modelId="{11178F74-4415-4300-B692-B01447D14DAF}" type="presParOf" srcId="{DDC4F410-CC93-4F05-A80F-49B7909B3017}" destId="{D6C4FE56-B916-4472-94C3-B1FFC0CEFDAE}" srcOrd="2" destOrd="0" presId="urn:microsoft.com/office/officeart/2008/layout/LinedList"/>
    <dgm:cxn modelId="{FC44E330-87C4-4C78-A209-14AAEFF330B5}" type="presParOf" srcId="{DDC4F410-CC93-4F05-A80F-49B7909B3017}" destId="{076C0631-31E3-4421-9D1B-D4EDEA290019}" srcOrd="3" destOrd="0" presId="urn:microsoft.com/office/officeart/2008/layout/LinedList"/>
    <dgm:cxn modelId="{0A05047B-63B6-4DF6-810D-FC21208E9516}" type="presParOf" srcId="{076C0631-31E3-4421-9D1B-D4EDEA290019}" destId="{F2AD4EA7-2ED3-493B-AA95-D04F4C8142A3}" srcOrd="0" destOrd="0" presId="urn:microsoft.com/office/officeart/2008/layout/LinedList"/>
    <dgm:cxn modelId="{2E61B21D-39DE-44BF-9F86-27BB5491F74B}" type="presParOf" srcId="{076C0631-31E3-4421-9D1B-D4EDEA290019}" destId="{098AF7D3-7F14-4232-9524-74DFF74D7DE0}" srcOrd="1" destOrd="0" presId="urn:microsoft.com/office/officeart/2008/layout/LinedList"/>
    <dgm:cxn modelId="{B1324F6E-2108-4D0D-8DCE-2E73E27E49CA}" type="presParOf" srcId="{DDC4F410-CC93-4F05-A80F-49B7909B3017}" destId="{A144CD2A-9A41-4B69-87CF-0C31CB087C3C}" srcOrd="4" destOrd="0" presId="urn:microsoft.com/office/officeart/2008/layout/LinedList"/>
    <dgm:cxn modelId="{E7B4F39C-1854-4043-9B00-565537FE5EEA}" type="presParOf" srcId="{DDC4F410-CC93-4F05-A80F-49B7909B3017}" destId="{6CFCF19A-1632-41B4-9B87-5B94D6AE36BA}" srcOrd="5" destOrd="0" presId="urn:microsoft.com/office/officeart/2008/layout/LinedList"/>
    <dgm:cxn modelId="{1866C009-5BEF-4C1A-A02F-0CB5EC655956}" type="presParOf" srcId="{6CFCF19A-1632-41B4-9B87-5B94D6AE36BA}" destId="{457F16F2-0A1C-4F03-819D-EFB689B7BD9D}" srcOrd="0" destOrd="0" presId="urn:microsoft.com/office/officeart/2008/layout/LinedList"/>
    <dgm:cxn modelId="{81474636-5942-43CE-B722-57662E562728}" type="presParOf" srcId="{6CFCF19A-1632-41B4-9B87-5B94D6AE36BA}" destId="{D230EEF7-1642-4BA5-BFCE-9DA5DD693243}" srcOrd="1" destOrd="0" presId="urn:microsoft.com/office/officeart/2008/layout/LinedList"/>
    <dgm:cxn modelId="{D15169D8-14BD-4BA1-8BDF-30BD4F8F7E30}" type="presParOf" srcId="{DDC4F410-CC93-4F05-A80F-49B7909B3017}" destId="{FCEE29CE-B50A-448A-BA16-8CF5CC6A1060}" srcOrd="6" destOrd="0" presId="urn:microsoft.com/office/officeart/2008/layout/LinedList"/>
    <dgm:cxn modelId="{6EE75416-8506-49F1-BF6C-25DA6D5FA63A}" type="presParOf" srcId="{DDC4F410-CC93-4F05-A80F-49B7909B3017}" destId="{0CC597A8-3EAD-4DEA-BAF2-C0E7B4C31C9A}" srcOrd="7" destOrd="0" presId="urn:microsoft.com/office/officeart/2008/layout/LinedList"/>
    <dgm:cxn modelId="{3F227A30-675B-48B0-B60A-3FCF441D14E4}" type="presParOf" srcId="{0CC597A8-3EAD-4DEA-BAF2-C0E7B4C31C9A}" destId="{D3500CBF-A7A6-4C83-BB5F-868932770651}" srcOrd="0" destOrd="0" presId="urn:microsoft.com/office/officeart/2008/layout/LinedList"/>
    <dgm:cxn modelId="{A6B98D31-56D3-4337-A5A0-9D59C9051C72}" type="presParOf" srcId="{0CC597A8-3EAD-4DEA-BAF2-C0E7B4C31C9A}" destId="{AA889A43-D8B0-42D3-A923-C76E80AEC25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30C8495-E37C-4B16-938D-B8D61D4ED3C0}"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GB"/>
        </a:p>
      </dgm:t>
    </dgm:pt>
    <dgm:pt modelId="{7F01460B-91E2-4136-AEB5-095C2253B3B3}">
      <dgm:prSet/>
      <dgm:spPr/>
      <dgm:t>
        <a:bodyPr/>
        <a:lstStyle/>
        <a:p>
          <a:pPr rtl="0"/>
          <a:r>
            <a:rPr lang="en-GB" dirty="0" smtClean="0"/>
            <a:t>Authoritarian decision making: This type of decision making refers to leaders who make decisions alone, and do not necessarily involve other employees in the decision-making process. </a:t>
          </a:r>
          <a:endParaRPr lang="en-GB" dirty="0"/>
        </a:p>
      </dgm:t>
    </dgm:pt>
    <dgm:pt modelId="{249BBD45-1146-4EF4-ACC4-05064A770EAF}" type="parTrans" cxnId="{E770D001-38F4-4939-9227-7A22DEAE93FD}">
      <dgm:prSet/>
      <dgm:spPr/>
      <dgm:t>
        <a:bodyPr/>
        <a:lstStyle/>
        <a:p>
          <a:endParaRPr lang="en-GB"/>
        </a:p>
      </dgm:t>
    </dgm:pt>
    <dgm:pt modelId="{F4D718C2-79D8-4240-9470-7ACEF058C310}" type="sibTrans" cxnId="{E770D001-38F4-4939-9227-7A22DEAE93FD}">
      <dgm:prSet/>
      <dgm:spPr/>
      <dgm:t>
        <a:bodyPr/>
        <a:lstStyle/>
        <a:p>
          <a:endParaRPr lang="en-GB"/>
        </a:p>
      </dgm:t>
    </dgm:pt>
    <dgm:pt modelId="{3D7C4F4B-5F6B-4237-86B0-50BA2ADEAF22}">
      <dgm:prSet/>
      <dgm:spPr/>
      <dgm:t>
        <a:bodyPr/>
        <a:lstStyle/>
        <a:p>
          <a:pPr rtl="0"/>
          <a:r>
            <a:rPr lang="en-GB" smtClean="0"/>
            <a:t>Democratic decision making: This type of decision making refers to leaders who make decisions which involve participation from employees in the decision-making process.</a:t>
          </a:r>
          <a:endParaRPr lang="en-GB"/>
        </a:p>
      </dgm:t>
    </dgm:pt>
    <dgm:pt modelId="{41536A38-34C4-493C-BD93-DDA6E74FE01C}" type="parTrans" cxnId="{7C751A6F-9065-4A67-93C8-38A556F3AC32}">
      <dgm:prSet/>
      <dgm:spPr/>
      <dgm:t>
        <a:bodyPr/>
        <a:lstStyle/>
        <a:p>
          <a:endParaRPr lang="en-GB"/>
        </a:p>
      </dgm:t>
    </dgm:pt>
    <dgm:pt modelId="{3BFC01ED-4BBC-43C5-BBF2-E7A8E3C74A46}" type="sibTrans" cxnId="{7C751A6F-9065-4A67-93C8-38A556F3AC32}">
      <dgm:prSet/>
      <dgm:spPr/>
      <dgm:t>
        <a:bodyPr/>
        <a:lstStyle/>
        <a:p>
          <a:endParaRPr lang="en-GB"/>
        </a:p>
      </dgm:t>
    </dgm:pt>
    <dgm:pt modelId="{535D8895-6DE4-4507-BDF9-26AB014A9A32}">
      <dgm:prSet/>
      <dgm:spPr/>
      <dgm:t>
        <a:bodyPr/>
        <a:lstStyle/>
        <a:p>
          <a:pPr rtl="0"/>
          <a:r>
            <a:rPr lang="en-GB" smtClean="0"/>
            <a:t>Laissez faire decision making: This type of decision making refers to leaders who leave the decisions making process to employees. The leaders do not get involved much in decision making process, and they also offer a minimum guidance in the decision-making process as well.</a:t>
          </a:r>
          <a:endParaRPr lang="en-GB"/>
        </a:p>
      </dgm:t>
    </dgm:pt>
    <dgm:pt modelId="{18A21BD7-465B-43B4-9C92-140875C49CEF}" type="parTrans" cxnId="{37A5AB94-5956-41AE-8063-5EF54574B8BA}">
      <dgm:prSet/>
      <dgm:spPr/>
      <dgm:t>
        <a:bodyPr/>
        <a:lstStyle/>
        <a:p>
          <a:endParaRPr lang="en-GB"/>
        </a:p>
      </dgm:t>
    </dgm:pt>
    <dgm:pt modelId="{49268C63-D5C2-4196-AC92-36703FFE1DEE}" type="sibTrans" cxnId="{37A5AB94-5956-41AE-8063-5EF54574B8BA}">
      <dgm:prSet/>
      <dgm:spPr/>
      <dgm:t>
        <a:bodyPr/>
        <a:lstStyle/>
        <a:p>
          <a:endParaRPr lang="en-GB"/>
        </a:p>
      </dgm:t>
    </dgm:pt>
    <dgm:pt modelId="{50E96A48-E4CC-4AAC-A0BA-60D92D966693}" type="pres">
      <dgm:prSet presAssocID="{F30C8495-E37C-4B16-938D-B8D61D4ED3C0}" presName="vert0" presStyleCnt="0">
        <dgm:presLayoutVars>
          <dgm:dir/>
          <dgm:animOne val="branch"/>
          <dgm:animLvl val="lvl"/>
        </dgm:presLayoutVars>
      </dgm:prSet>
      <dgm:spPr/>
      <dgm:t>
        <a:bodyPr/>
        <a:lstStyle/>
        <a:p>
          <a:endParaRPr lang="en-GB"/>
        </a:p>
      </dgm:t>
    </dgm:pt>
    <dgm:pt modelId="{98CBDDBE-B1B1-44E1-A00B-7F4D32AE931B}" type="pres">
      <dgm:prSet presAssocID="{7F01460B-91E2-4136-AEB5-095C2253B3B3}" presName="thickLine" presStyleLbl="alignNode1" presStyleIdx="0" presStyleCnt="3"/>
      <dgm:spPr/>
    </dgm:pt>
    <dgm:pt modelId="{B67F6BBE-78EA-489D-AB7C-E02C4602F1EC}" type="pres">
      <dgm:prSet presAssocID="{7F01460B-91E2-4136-AEB5-095C2253B3B3}" presName="horz1" presStyleCnt="0"/>
      <dgm:spPr/>
    </dgm:pt>
    <dgm:pt modelId="{AA4BED70-D191-43AC-B19C-A1887622B302}" type="pres">
      <dgm:prSet presAssocID="{7F01460B-91E2-4136-AEB5-095C2253B3B3}" presName="tx1" presStyleLbl="revTx" presStyleIdx="0" presStyleCnt="3"/>
      <dgm:spPr/>
      <dgm:t>
        <a:bodyPr/>
        <a:lstStyle/>
        <a:p>
          <a:endParaRPr lang="en-GB"/>
        </a:p>
      </dgm:t>
    </dgm:pt>
    <dgm:pt modelId="{C8D919E2-7D7F-4C28-8745-3357794C57ED}" type="pres">
      <dgm:prSet presAssocID="{7F01460B-91E2-4136-AEB5-095C2253B3B3}" presName="vert1" presStyleCnt="0"/>
      <dgm:spPr/>
    </dgm:pt>
    <dgm:pt modelId="{4E801D84-87A2-483C-9248-40EA6BF3841C}" type="pres">
      <dgm:prSet presAssocID="{3D7C4F4B-5F6B-4237-86B0-50BA2ADEAF22}" presName="thickLine" presStyleLbl="alignNode1" presStyleIdx="1" presStyleCnt="3"/>
      <dgm:spPr/>
    </dgm:pt>
    <dgm:pt modelId="{D1759FAF-D1CA-4CAB-883B-88A325A18CE6}" type="pres">
      <dgm:prSet presAssocID="{3D7C4F4B-5F6B-4237-86B0-50BA2ADEAF22}" presName="horz1" presStyleCnt="0"/>
      <dgm:spPr/>
    </dgm:pt>
    <dgm:pt modelId="{CC5D55AF-0A2D-4382-8F7A-D25719B414C9}" type="pres">
      <dgm:prSet presAssocID="{3D7C4F4B-5F6B-4237-86B0-50BA2ADEAF22}" presName="tx1" presStyleLbl="revTx" presStyleIdx="1" presStyleCnt="3"/>
      <dgm:spPr/>
      <dgm:t>
        <a:bodyPr/>
        <a:lstStyle/>
        <a:p>
          <a:endParaRPr lang="en-GB"/>
        </a:p>
      </dgm:t>
    </dgm:pt>
    <dgm:pt modelId="{92A1DC67-A7E4-4F32-AFF5-82ACDF42971D}" type="pres">
      <dgm:prSet presAssocID="{3D7C4F4B-5F6B-4237-86B0-50BA2ADEAF22}" presName="vert1" presStyleCnt="0"/>
      <dgm:spPr/>
    </dgm:pt>
    <dgm:pt modelId="{A8E34C35-8C77-4381-BF83-CEF87E3918DD}" type="pres">
      <dgm:prSet presAssocID="{535D8895-6DE4-4507-BDF9-26AB014A9A32}" presName="thickLine" presStyleLbl="alignNode1" presStyleIdx="2" presStyleCnt="3"/>
      <dgm:spPr/>
    </dgm:pt>
    <dgm:pt modelId="{8135B4B1-DC40-4BC9-8F1E-7DD4DC0AE435}" type="pres">
      <dgm:prSet presAssocID="{535D8895-6DE4-4507-BDF9-26AB014A9A32}" presName="horz1" presStyleCnt="0"/>
      <dgm:spPr/>
    </dgm:pt>
    <dgm:pt modelId="{ABF45807-B7E1-4B06-A9BD-551AA67E14B3}" type="pres">
      <dgm:prSet presAssocID="{535D8895-6DE4-4507-BDF9-26AB014A9A32}" presName="tx1" presStyleLbl="revTx" presStyleIdx="2" presStyleCnt="3"/>
      <dgm:spPr/>
      <dgm:t>
        <a:bodyPr/>
        <a:lstStyle/>
        <a:p>
          <a:endParaRPr lang="en-GB"/>
        </a:p>
      </dgm:t>
    </dgm:pt>
    <dgm:pt modelId="{8834CCE4-983B-45D1-BA4F-2992A2444A5F}" type="pres">
      <dgm:prSet presAssocID="{535D8895-6DE4-4507-BDF9-26AB014A9A32}" presName="vert1" presStyleCnt="0"/>
      <dgm:spPr/>
    </dgm:pt>
  </dgm:ptLst>
  <dgm:cxnLst>
    <dgm:cxn modelId="{E770D001-38F4-4939-9227-7A22DEAE93FD}" srcId="{F30C8495-E37C-4B16-938D-B8D61D4ED3C0}" destId="{7F01460B-91E2-4136-AEB5-095C2253B3B3}" srcOrd="0" destOrd="0" parTransId="{249BBD45-1146-4EF4-ACC4-05064A770EAF}" sibTransId="{F4D718C2-79D8-4240-9470-7ACEF058C310}"/>
    <dgm:cxn modelId="{46D45D94-48A2-4E96-916A-AC1A313A12CA}" type="presOf" srcId="{3D7C4F4B-5F6B-4237-86B0-50BA2ADEAF22}" destId="{CC5D55AF-0A2D-4382-8F7A-D25719B414C9}" srcOrd="0" destOrd="0" presId="urn:microsoft.com/office/officeart/2008/layout/LinedList"/>
    <dgm:cxn modelId="{27EC41D1-B475-460E-A3F6-F1114F390EEE}" type="presOf" srcId="{F30C8495-E37C-4B16-938D-B8D61D4ED3C0}" destId="{50E96A48-E4CC-4AAC-A0BA-60D92D966693}" srcOrd="0" destOrd="0" presId="urn:microsoft.com/office/officeart/2008/layout/LinedList"/>
    <dgm:cxn modelId="{D236F9AC-F873-460B-ABFD-EECF7462E7EB}" type="presOf" srcId="{535D8895-6DE4-4507-BDF9-26AB014A9A32}" destId="{ABF45807-B7E1-4B06-A9BD-551AA67E14B3}" srcOrd="0" destOrd="0" presId="urn:microsoft.com/office/officeart/2008/layout/LinedList"/>
    <dgm:cxn modelId="{62C38DCD-EF21-48DB-8E87-EE55B1836B00}" type="presOf" srcId="{7F01460B-91E2-4136-AEB5-095C2253B3B3}" destId="{AA4BED70-D191-43AC-B19C-A1887622B302}" srcOrd="0" destOrd="0" presId="urn:microsoft.com/office/officeart/2008/layout/LinedList"/>
    <dgm:cxn modelId="{7C751A6F-9065-4A67-93C8-38A556F3AC32}" srcId="{F30C8495-E37C-4B16-938D-B8D61D4ED3C0}" destId="{3D7C4F4B-5F6B-4237-86B0-50BA2ADEAF22}" srcOrd="1" destOrd="0" parTransId="{41536A38-34C4-493C-BD93-DDA6E74FE01C}" sibTransId="{3BFC01ED-4BBC-43C5-BBF2-E7A8E3C74A46}"/>
    <dgm:cxn modelId="{37A5AB94-5956-41AE-8063-5EF54574B8BA}" srcId="{F30C8495-E37C-4B16-938D-B8D61D4ED3C0}" destId="{535D8895-6DE4-4507-BDF9-26AB014A9A32}" srcOrd="2" destOrd="0" parTransId="{18A21BD7-465B-43B4-9C92-140875C49CEF}" sibTransId="{49268C63-D5C2-4196-AC92-36703FFE1DEE}"/>
    <dgm:cxn modelId="{367E1476-6C33-4CD4-8867-D19DE84A2F2F}" type="presParOf" srcId="{50E96A48-E4CC-4AAC-A0BA-60D92D966693}" destId="{98CBDDBE-B1B1-44E1-A00B-7F4D32AE931B}" srcOrd="0" destOrd="0" presId="urn:microsoft.com/office/officeart/2008/layout/LinedList"/>
    <dgm:cxn modelId="{0208F706-9FBC-4FFC-81EE-779A69A8EF90}" type="presParOf" srcId="{50E96A48-E4CC-4AAC-A0BA-60D92D966693}" destId="{B67F6BBE-78EA-489D-AB7C-E02C4602F1EC}" srcOrd="1" destOrd="0" presId="urn:microsoft.com/office/officeart/2008/layout/LinedList"/>
    <dgm:cxn modelId="{EB7DE73E-D08D-4094-B7CA-63B9A2E4CE25}" type="presParOf" srcId="{B67F6BBE-78EA-489D-AB7C-E02C4602F1EC}" destId="{AA4BED70-D191-43AC-B19C-A1887622B302}" srcOrd="0" destOrd="0" presId="urn:microsoft.com/office/officeart/2008/layout/LinedList"/>
    <dgm:cxn modelId="{9F3FB000-47B1-4FB0-9B92-538EDD0C6503}" type="presParOf" srcId="{B67F6BBE-78EA-489D-AB7C-E02C4602F1EC}" destId="{C8D919E2-7D7F-4C28-8745-3357794C57ED}" srcOrd="1" destOrd="0" presId="urn:microsoft.com/office/officeart/2008/layout/LinedList"/>
    <dgm:cxn modelId="{36E0C1AC-E1A3-45DA-BADC-58FD5D6CC97F}" type="presParOf" srcId="{50E96A48-E4CC-4AAC-A0BA-60D92D966693}" destId="{4E801D84-87A2-483C-9248-40EA6BF3841C}" srcOrd="2" destOrd="0" presId="urn:microsoft.com/office/officeart/2008/layout/LinedList"/>
    <dgm:cxn modelId="{9ACECE09-5F33-4DE9-8391-53E10574662D}" type="presParOf" srcId="{50E96A48-E4CC-4AAC-A0BA-60D92D966693}" destId="{D1759FAF-D1CA-4CAB-883B-88A325A18CE6}" srcOrd="3" destOrd="0" presId="urn:microsoft.com/office/officeart/2008/layout/LinedList"/>
    <dgm:cxn modelId="{EA0A1957-8090-4064-ABD9-F4A0E5ED9970}" type="presParOf" srcId="{D1759FAF-D1CA-4CAB-883B-88A325A18CE6}" destId="{CC5D55AF-0A2D-4382-8F7A-D25719B414C9}" srcOrd="0" destOrd="0" presId="urn:microsoft.com/office/officeart/2008/layout/LinedList"/>
    <dgm:cxn modelId="{B881DCE8-7200-4A53-9385-AFB9B357DC3A}" type="presParOf" srcId="{D1759FAF-D1CA-4CAB-883B-88A325A18CE6}" destId="{92A1DC67-A7E4-4F32-AFF5-82ACDF42971D}" srcOrd="1" destOrd="0" presId="urn:microsoft.com/office/officeart/2008/layout/LinedList"/>
    <dgm:cxn modelId="{6E5BB09B-F66E-4A33-AD37-E129952FFD0C}" type="presParOf" srcId="{50E96A48-E4CC-4AAC-A0BA-60D92D966693}" destId="{A8E34C35-8C77-4381-BF83-CEF87E3918DD}" srcOrd="4" destOrd="0" presId="urn:microsoft.com/office/officeart/2008/layout/LinedList"/>
    <dgm:cxn modelId="{3683D348-3FC2-42FD-8672-E06ED65DE623}" type="presParOf" srcId="{50E96A48-E4CC-4AAC-A0BA-60D92D966693}" destId="{8135B4B1-DC40-4BC9-8F1E-7DD4DC0AE435}" srcOrd="5" destOrd="0" presId="urn:microsoft.com/office/officeart/2008/layout/LinedList"/>
    <dgm:cxn modelId="{7090DAC6-D60C-431B-8D4D-E098F5BD7E7D}" type="presParOf" srcId="{8135B4B1-DC40-4BC9-8F1E-7DD4DC0AE435}" destId="{ABF45807-B7E1-4B06-A9BD-551AA67E14B3}" srcOrd="0" destOrd="0" presId="urn:microsoft.com/office/officeart/2008/layout/LinedList"/>
    <dgm:cxn modelId="{0AC98332-9463-43D9-8818-045210A0B3BF}" type="presParOf" srcId="{8135B4B1-DC40-4BC9-8F1E-7DD4DC0AE435}" destId="{8834CCE4-983B-45D1-BA4F-2992A2444A5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73FE41-7251-4E7B-BCA5-CABABDD5D8AF}">
      <dsp:nvSpPr>
        <dsp:cNvPr id="0" name=""/>
        <dsp:cNvSpPr/>
      </dsp:nvSpPr>
      <dsp:spPr>
        <a:xfrm>
          <a:off x="1008111" y="0"/>
          <a:ext cx="3312368" cy="3312368"/>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GB" sz="1400" kern="1200"/>
            <a:t>Organisation</a:t>
          </a:r>
        </a:p>
      </dsp:txBody>
      <dsp:txXfrm>
        <a:off x="2085459" y="165618"/>
        <a:ext cx="1157672" cy="496855"/>
      </dsp:txXfrm>
    </dsp:sp>
    <dsp:sp modelId="{E35C95F3-D92D-4269-A70A-C90C76EC9A75}">
      <dsp:nvSpPr>
        <dsp:cNvPr id="0" name=""/>
        <dsp:cNvSpPr/>
      </dsp:nvSpPr>
      <dsp:spPr>
        <a:xfrm>
          <a:off x="1422157" y="828091"/>
          <a:ext cx="2484276" cy="2484276"/>
        </a:xfrm>
        <a:prstGeom prst="ellipse">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GB" sz="1400" kern="1200"/>
            <a:t>Group</a:t>
          </a:r>
        </a:p>
      </dsp:txBody>
      <dsp:txXfrm>
        <a:off x="2085459" y="983359"/>
        <a:ext cx="1157672" cy="465801"/>
      </dsp:txXfrm>
    </dsp:sp>
    <dsp:sp modelId="{DF84EB31-B61F-4E05-BE8B-D2AB9781CB05}">
      <dsp:nvSpPr>
        <dsp:cNvPr id="0" name=""/>
        <dsp:cNvSpPr/>
      </dsp:nvSpPr>
      <dsp:spPr>
        <a:xfrm>
          <a:off x="1836203" y="1656184"/>
          <a:ext cx="1656184" cy="1656184"/>
        </a:xfrm>
        <a:prstGeom prst="ellipse">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GB" sz="1400" kern="1200"/>
            <a:t>Individual</a:t>
          </a:r>
        </a:p>
      </dsp:txBody>
      <dsp:txXfrm>
        <a:off x="2078746" y="2070230"/>
        <a:ext cx="1171098" cy="8280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2253C8B-D60D-4767-82E2-DBBBEA5A79B5}" type="datetimeFigureOut">
              <a:rPr lang="en-GB" smtClean="0"/>
              <a:t>05/03/2017</a:t>
            </a:fld>
            <a:endParaRPr lang="en-GB"/>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211AF39-9699-4628-89BF-A8F7717A39BA}" type="slidenum">
              <a:rPr lang="en-GB" smtClean="0"/>
              <a:t>‹#›</a:t>
            </a:fld>
            <a:endParaRPr lang="en-GB"/>
          </a:p>
        </p:txBody>
      </p:sp>
    </p:spTree>
    <p:extLst>
      <p:ext uri="{BB962C8B-B14F-4D97-AF65-F5344CB8AC3E}">
        <p14:creationId xmlns:p14="http://schemas.microsoft.com/office/powerpoint/2010/main" val="103235703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
                <a:cs typeface=""/>
              </a:defRPr>
            </a:lvl1pPr>
          </a:lstStyle>
          <a:p>
            <a:pPr lvl="0"/>
            <a:endParaRPr lang="en-US"/>
          </a:p>
        </p:txBody>
      </p:sp>
      <p:sp>
        <p:nvSpPr>
          <p:cNvPr id="3" name="Date Placeholder 2"/>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
                <a:cs typeface=""/>
              </a:defRPr>
            </a:lvl1pPr>
          </a:lstStyle>
          <a:p>
            <a:pPr lvl="0"/>
            <a:fld id="{C6727330-F393-4617-992E-0FDFDFC49B47}" type="datetime1">
              <a:rPr lang="en-US"/>
              <a:pPr lvl="0"/>
              <a:t>3/5/2017</a:t>
            </a:fld>
            <a:endParaRPr lang="en-US"/>
          </a:p>
        </p:txBody>
      </p:sp>
      <p:sp>
        <p:nvSpPr>
          <p:cNvPr id="4" name="Slide Image Placeholder 3"/>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Notes Placeholder 4"/>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
                <a:cs typeface=""/>
              </a:defRPr>
            </a:lvl1pPr>
          </a:lstStyle>
          <a:p>
            <a:pPr lvl="0"/>
            <a:endParaRPr lang="en-US"/>
          </a:p>
        </p:txBody>
      </p:sp>
      <p:sp>
        <p:nvSpPr>
          <p:cNvPr id="7" name="Slide Number Placeholder 6"/>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
                <a:cs typeface=""/>
              </a:defRPr>
            </a:lvl1pPr>
          </a:lstStyle>
          <a:p>
            <a:pPr lvl="0"/>
            <a:fld id="{5B4B6740-7386-4B9F-B2BA-E93B541A8420}" type="slidenum">
              <a:t>‹#›</a:t>
            </a:fld>
            <a:endParaRPr lang="en-US"/>
          </a:p>
        </p:txBody>
      </p:sp>
    </p:spTree>
    <p:extLst>
      <p:ext uri="{BB962C8B-B14F-4D97-AF65-F5344CB8AC3E}">
        <p14:creationId xmlns:p14="http://schemas.microsoft.com/office/powerpoint/2010/main" val="4099175600"/>
      </p:ext>
    </p:extLst>
  </p:cSld>
  <p:clrMap bg1="lt1" tx1="dk1" bg2="lt2" tx2="dk2" accent1="accent1" accent2="accent2" accent3="accent3" accent4="accent4" accent5="accent5" accent6="accent6" hlink="hlink" folHlink="folHlink"/>
  <p:hf hdr="0" dt="0"/>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8"/>
            <a:ext cx="10363200" cy="1470025"/>
          </a:xfrm>
        </p:spPr>
        <p:txBody>
          <a:bodyPr/>
          <a:lstStyle/>
          <a:p>
            <a:r>
              <a:rPr lang="fr-FR" smtClean="0"/>
              <a:t>Modifiez le style du titre</a:t>
            </a:r>
            <a:endParaRPr lang="en-GB"/>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GB"/>
          </a:p>
        </p:txBody>
      </p:sp>
      <p:sp>
        <p:nvSpPr>
          <p:cNvPr id="4" name="Espace réservé de la date 3"/>
          <p:cNvSpPr>
            <a:spLocks noGrp="1"/>
          </p:cNvSpPr>
          <p:nvPr>
            <p:ph type="dt" sz="half" idx="10"/>
          </p:nvPr>
        </p:nvSpPr>
        <p:spPr/>
        <p:txBody>
          <a:bodyPr/>
          <a:lstStyle/>
          <a:p>
            <a:pPr lvl="0"/>
            <a:endParaRPr lang="en-US"/>
          </a:p>
        </p:txBody>
      </p:sp>
      <p:sp>
        <p:nvSpPr>
          <p:cNvPr id="5" name="Espace réservé du pied de page 4"/>
          <p:cNvSpPr>
            <a:spLocks noGrp="1"/>
          </p:cNvSpPr>
          <p:nvPr>
            <p:ph type="ftr" sz="quarter" idx="11"/>
          </p:nvPr>
        </p:nvSpPr>
        <p:spPr/>
        <p:txBody>
          <a:bodyPr/>
          <a:lstStyle/>
          <a:p>
            <a:pPr lvl="0"/>
            <a:r>
              <a:rPr lang="en-US" smtClean="0"/>
              <a:t>V. JANAWADE 2016</a:t>
            </a:r>
            <a:endParaRPr lang="en-US"/>
          </a:p>
        </p:txBody>
      </p:sp>
      <p:sp>
        <p:nvSpPr>
          <p:cNvPr id="6" name="Espace réservé du numéro de diapositive 5"/>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2506163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pPr lvl="0"/>
            <a:endParaRPr lang="en-US"/>
          </a:p>
        </p:txBody>
      </p:sp>
      <p:sp>
        <p:nvSpPr>
          <p:cNvPr id="5" name="Espace réservé du pied de page 4"/>
          <p:cNvSpPr>
            <a:spLocks noGrp="1"/>
          </p:cNvSpPr>
          <p:nvPr>
            <p:ph type="ftr" sz="quarter" idx="11"/>
          </p:nvPr>
        </p:nvSpPr>
        <p:spPr/>
        <p:txBody>
          <a:bodyPr/>
          <a:lstStyle/>
          <a:p>
            <a:pPr lvl="0"/>
            <a:r>
              <a:rPr lang="en-US" smtClean="0"/>
              <a:t>V. JANAWADE 2016</a:t>
            </a:r>
            <a:endParaRPr lang="en-US"/>
          </a:p>
        </p:txBody>
      </p:sp>
      <p:sp>
        <p:nvSpPr>
          <p:cNvPr id="6" name="Espace réservé du numéro de diapositive 5"/>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27386315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1785600" y="274641"/>
            <a:ext cx="3657600" cy="5851525"/>
          </a:xfrm>
        </p:spPr>
        <p:txBody>
          <a:bodyPr vert="eaVert"/>
          <a:lstStyle/>
          <a:p>
            <a:r>
              <a:rPr lang="fr-FR" smtClean="0"/>
              <a:t>Modifiez le style du titre</a:t>
            </a:r>
            <a:endParaRPr lang="en-GB"/>
          </a:p>
        </p:txBody>
      </p:sp>
      <p:sp>
        <p:nvSpPr>
          <p:cNvPr id="3" name="Espace réservé du texte vertical 2"/>
          <p:cNvSpPr>
            <a:spLocks noGrp="1"/>
          </p:cNvSpPr>
          <p:nvPr>
            <p:ph type="body" orient="vert" idx="1"/>
          </p:nvPr>
        </p:nvSpPr>
        <p:spPr>
          <a:xfrm>
            <a:off x="812800" y="274641"/>
            <a:ext cx="107696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pPr lvl="0"/>
            <a:endParaRPr lang="en-US"/>
          </a:p>
        </p:txBody>
      </p:sp>
      <p:sp>
        <p:nvSpPr>
          <p:cNvPr id="5" name="Espace réservé du pied de page 4"/>
          <p:cNvSpPr>
            <a:spLocks noGrp="1"/>
          </p:cNvSpPr>
          <p:nvPr>
            <p:ph type="ftr" sz="quarter" idx="11"/>
          </p:nvPr>
        </p:nvSpPr>
        <p:spPr/>
        <p:txBody>
          <a:bodyPr/>
          <a:lstStyle/>
          <a:p>
            <a:pPr lvl="0"/>
            <a:r>
              <a:rPr lang="en-US" smtClean="0"/>
              <a:t>V. JANAWADE 2016</a:t>
            </a:r>
            <a:endParaRPr lang="en-US"/>
          </a:p>
        </p:txBody>
      </p:sp>
      <p:sp>
        <p:nvSpPr>
          <p:cNvPr id="6" name="Espace réservé du numéro de diapositive 5"/>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3594658216"/>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pPr lvl="0"/>
            <a:endParaRPr lang="en-GB"/>
          </a:p>
        </p:txBody>
      </p:sp>
      <p:sp>
        <p:nvSpPr>
          <p:cNvPr id="5" name="Espace réservé du pied de page 4"/>
          <p:cNvSpPr>
            <a:spLocks noGrp="1"/>
          </p:cNvSpPr>
          <p:nvPr>
            <p:ph type="ftr" sz="quarter" idx="11"/>
          </p:nvPr>
        </p:nvSpPr>
        <p:spPr/>
        <p:txBody>
          <a:bodyPr/>
          <a:lstStyle/>
          <a:p>
            <a:pPr lvl="0"/>
            <a:r>
              <a:rPr lang="en-GB" smtClean="0"/>
              <a:t>V. JANAWADE 2016</a:t>
            </a:r>
            <a:endParaRPr lang="en-GB"/>
          </a:p>
        </p:txBody>
      </p:sp>
      <p:sp>
        <p:nvSpPr>
          <p:cNvPr id="6" name="Espace réservé du numéro de diapositive 5"/>
          <p:cNvSpPr>
            <a:spLocks noGrp="1"/>
          </p:cNvSpPr>
          <p:nvPr>
            <p:ph type="sldNum" sz="quarter" idx="12"/>
          </p:nvPr>
        </p:nvSpPr>
        <p:spPr/>
        <p:txBody>
          <a:bodyPr/>
          <a:lstStyle/>
          <a:p>
            <a:pPr lvl="0"/>
            <a:fld id="{A2BA438F-1CA1-4980-80C1-48A234BC9C32}" type="slidenum">
              <a:rPr lang="en-GB" smtClean="0"/>
              <a:t>‹#›</a:t>
            </a:fld>
            <a:endParaRPr lang="en-GB"/>
          </a:p>
        </p:txBody>
      </p:sp>
    </p:spTree>
    <p:extLst>
      <p:ext uri="{BB962C8B-B14F-4D97-AF65-F5344CB8AC3E}">
        <p14:creationId xmlns:p14="http://schemas.microsoft.com/office/powerpoint/2010/main" val="4024940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3"/>
            <a:ext cx="10363200" cy="1362075"/>
          </a:xfrm>
        </p:spPr>
        <p:txBody>
          <a:bodyPr anchor="t"/>
          <a:lstStyle>
            <a:lvl1pPr algn="l">
              <a:defRPr sz="4000" b="1" cap="all"/>
            </a:lvl1pPr>
          </a:lstStyle>
          <a:p>
            <a:r>
              <a:rPr lang="fr-FR" smtClean="0"/>
              <a:t>Modifiez le style du titre</a:t>
            </a:r>
            <a:endParaRPr lang="en-GB"/>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pPr lvl="0"/>
            <a:endParaRPr lang="en-US"/>
          </a:p>
        </p:txBody>
      </p:sp>
      <p:sp>
        <p:nvSpPr>
          <p:cNvPr id="5" name="Espace réservé du pied de page 4"/>
          <p:cNvSpPr>
            <a:spLocks noGrp="1"/>
          </p:cNvSpPr>
          <p:nvPr>
            <p:ph type="ftr" sz="quarter" idx="11"/>
          </p:nvPr>
        </p:nvSpPr>
        <p:spPr/>
        <p:txBody>
          <a:bodyPr/>
          <a:lstStyle/>
          <a:p>
            <a:pPr lvl="0"/>
            <a:r>
              <a:rPr lang="en-US" smtClean="0"/>
              <a:t>V. JANAWADE 2016</a:t>
            </a:r>
            <a:endParaRPr lang="en-US"/>
          </a:p>
        </p:txBody>
      </p:sp>
      <p:sp>
        <p:nvSpPr>
          <p:cNvPr id="6" name="Espace réservé du numéro de diapositive 5"/>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107141073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u contenu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e la date 4"/>
          <p:cNvSpPr>
            <a:spLocks noGrp="1"/>
          </p:cNvSpPr>
          <p:nvPr>
            <p:ph type="dt" sz="half" idx="10"/>
          </p:nvPr>
        </p:nvSpPr>
        <p:spPr/>
        <p:txBody>
          <a:bodyPr/>
          <a:lstStyle/>
          <a:p>
            <a:pPr lvl="0"/>
            <a:endParaRPr lang="en-US"/>
          </a:p>
        </p:txBody>
      </p:sp>
      <p:sp>
        <p:nvSpPr>
          <p:cNvPr id="6" name="Espace réservé du pied de page 5"/>
          <p:cNvSpPr>
            <a:spLocks noGrp="1"/>
          </p:cNvSpPr>
          <p:nvPr>
            <p:ph type="ftr" sz="quarter" idx="11"/>
          </p:nvPr>
        </p:nvSpPr>
        <p:spPr/>
        <p:txBody>
          <a:bodyPr/>
          <a:lstStyle/>
          <a:p>
            <a:pPr lvl="0"/>
            <a:r>
              <a:rPr lang="en-US" smtClean="0"/>
              <a:t>V. JANAWADE 2016</a:t>
            </a:r>
            <a:endParaRPr lang="en-US"/>
          </a:p>
        </p:txBody>
      </p:sp>
      <p:sp>
        <p:nvSpPr>
          <p:cNvPr id="7" name="Espace réservé du numéro de diapositive 6"/>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850981256"/>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p:spPr>
        <p:txBody>
          <a:bodyPr/>
          <a:lstStyle>
            <a:lvl1pPr>
              <a:defRPr/>
            </a:lvl1pPr>
          </a:lstStyle>
          <a:p>
            <a:r>
              <a:rPr lang="fr-FR" smtClean="0"/>
              <a:t>Modifiez le style du titre</a:t>
            </a:r>
            <a:endParaRPr lang="en-GB"/>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Espace réservé de la date 6"/>
          <p:cNvSpPr>
            <a:spLocks noGrp="1"/>
          </p:cNvSpPr>
          <p:nvPr>
            <p:ph type="dt" sz="half" idx="10"/>
          </p:nvPr>
        </p:nvSpPr>
        <p:spPr/>
        <p:txBody>
          <a:bodyPr/>
          <a:lstStyle/>
          <a:p>
            <a:pPr lvl="0"/>
            <a:endParaRPr lang="en-US"/>
          </a:p>
        </p:txBody>
      </p:sp>
      <p:sp>
        <p:nvSpPr>
          <p:cNvPr id="8" name="Espace réservé du pied de page 7"/>
          <p:cNvSpPr>
            <a:spLocks noGrp="1"/>
          </p:cNvSpPr>
          <p:nvPr>
            <p:ph type="ftr" sz="quarter" idx="11"/>
          </p:nvPr>
        </p:nvSpPr>
        <p:spPr/>
        <p:txBody>
          <a:bodyPr/>
          <a:lstStyle/>
          <a:p>
            <a:pPr lvl="0"/>
            <a:r>
              <a:rPr lang="en-US" smtClean="0"/>
              <a:t>V. JANAWADE 2016</a:t>
            </a:r>
            <a:endParaRPr lang="en-US"/>
          </a:p>
        </p:txBody>
      </p:sp>
      <p:sp>
        <p:nvSpPr>
          <p:cNvPr id="9" name="Espace réservé du numéro de diapositive 8"/>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85407944"/>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e la date 2"/>
          <p:cNvSpPr>
            <a:spLocks noGrp="1"/>
          </p:cNvSpPr>
          <p:nvPr>
            <p:ph type="dt" sz="half" idx="10"/>
          </p:nvPr>
        </p:nvSpPr>
        <p:spPr/>
        <p:txBody>
          <a:bodyPr/>
          <a:lstStyle/>
          <a:p>
            <a:pPr lvl="0"/>
            <a:endParaRPr lang="en-US"/>
          </a:p>
        </p:txBody>
      </p:sp>
      <p:sp>
        <p:nvSpPr>
          <p:cNvPr id="4" name="Espace réservé du pied de page 3"/>
          <p:cNvSpPr>
            <a:spLocks noGrp="1"/>
          </p:cNvSpPr>
          <p:nvPr>
            <p:ph type="ftr" sz="quarter" idx="11"/>
          </p:nvPr>
        </p:nvSpPr>
        <p:spPr/>
        <p:txBody>
          <a:bodyPr/>
          <a:lstStyle/>
          <a:p>
            <a:pPr lvl="0"/>
            <a:r>
              <a:rPr lang="en-US" smtClean="0"/>
              <a:t>V. JANAWADE 2016</a:t>
            </a:r>
            <a:endParaRPr lang="en-US"/>
          </a:p>
        </p:txBody>
      </p:sp>
      <p:sp>
        <p:nvSpPr>
          <p:cNvPr id="5" name="Espace réservé du numéro de diapositive 4"/>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225894251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lvl="0"/>
            <a:endParaRPr lang="en-US"/>
          </a:p>
        </p:txBody>
      </p:sp>
      <p:sp>
        <p:nvSpPr>
          <p:cNvPr id="3" name="Espace réservé du pied de page 2"/>
          <p:cNvSpPr>
            <a:spLocks noGrp="1"/>
          </p:cNvSpPr>
          <p:nvPr>
            <p:ph type="ftr" sz="quarter" idx="11"/>
          </p:nvPr>
        </p:nvSpPr>
        <p:spPr/>
        <p:txBody>
          <a:bodyPr/>
          <a:lstStyle/>
          <a:p>
            <a:pPr lvl="0"/>
            <a:r>
              <a:rPr lang="en-US" smtClean="0"/>
              <a:t>V. JANAWADE 2016</a:t>
            </a:r>
            <a:endParaRPr lang="en-US"/>
          </a:p>
        </p:txBody>
      </p:sp>
      <p:sp>
        <p:nvSpPr>
          <p:cNvPr id="4" name="Espace réservé du numéro de diapositive 3"/>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2648010647"/>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2" y="273050"/>
            <a:ext cx="4011084" cy="1162050"/>
          </a:xfrm>
        </p:spPr>
        <p:txBody>
          <a:bodyPr anchor="b"/>
          <a:lstStyle>
            <a:lvl1pPr algn="l">
              <a:defRPr sz="2000" b="1"/>
            </a:lvl1pPr>
          </a:lstStyle>
          <a:p>
            <a:r>
              <a:rPr lang="fr-FR" smtClean="0"/>
              <a:t>Modifiez le style du titre</a:t>
            </a:r>
            <a:endParaRPr lang="en-GB"/>
          </a:p>
        </p:txBody>
      </p:sp>
      <p:sp>
        <p:nvSpPr>
          <p:cNvPr id="3" name="Espace réservé du contenu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pPr lvl="0"/>
            <a:endParaRPr lang="en-US"/>
          </a:p>
        </p:txBody>
      </p:sp>
      <p:sp>
        <p:nvSpPr>
          <p:cNvPr id="6" name="Espace réservé du pied de page 5"/>
          <p:cNvSpPr>
            <a:spLocks noGrp="1"/>
          </p:cNvSpPr>
          <p:nvPr>
            <p:ph type="ftr" sz="quarter" idx="11"/>
          </p:nvPr>
        </p:nvSpPr>
        <p:spPr/>
        <p:txBody>
          <a:bodyPr/>
          <a:lstStyle/>
          <a:p>
            <a:pPr lvl="0"/>
            <a:r>
              <a:rPr lang="en-US" smtClean="0"/>
              <a:t>V. JANAWADE 2016</a:t>
            </a:r>
            <a:endParaRPr lang="en-US"/>
          </a:p>
        </p:txBody>
      </p:sp>
      <p:sp>
        <p:nvSpPr>
          <p:cNvPr id="7" name="Espace réservé du numéro de diapositive 6"/>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121697448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smtClean="0"/>
              <a:t>Modifiez le style du titre</a:t>
            </a:r>
            <a:endParaRPr lang="en-GB"/>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pPr lvl="0"/>
            <a:endParaRPr lang="en-US"/>
          </a:p>
        </p:txBody>
      </p:sp>
      <p:sp>
        <p:nvSpPr>
          <p:cNvPr id="6" name="Espace réservé du pied de page 5"/>
          <p:cNvSpPr>
            <a:spLocks noGrp="1"/>
          </p:cNvSpPr>
          <p:nvPr>
            <p:ph type="ftr" sz="quarter" idx="11"/>
          </p:nvPr>
        </p:nvSpPr>
        <p:spPr/>
        <p:txBody>
          <a:bodyPr/>
          <a:lstStyle/>
          <a:p>
            <a:pPr lvl="0"/>
            <a:r>
              <a:rPr lang="en-US" smtClean="0"/>
              <a:t>V. JANAWADE 2016</a:t>
            </a:r>
            <a:endParaRPr lang="en-US"/>
          </a:p>
        </p:txBody>
      </p:sp>
      <p:sp>
        <p:nvSpPr>
          <p:cNvPr id="7" name="Espace réservé du numéro de diapositive 6"/>
          <p:cNvSpPr>
            <a:spLocks noGrp="1"/>
          </p:cNvSpPr>
          <p:nvPr>
            <p:ph type="sldNum" sz="quarter" idx="12"/>
          </p:nvPr>
        </p:nvSpPr>
        <p:spPr/>
        <p:txBody>
          <a:bodyPr/>
          <a:lstStyle/>
          <a:p>
            <a:pPr lvl="0"/>
            <a:fld id="{FF8672F4-26AF-4392-B289-C7BE04AF31B5}" type="slidenum">
              <a:rPr lang="en-GB" smtClean="0"/>
              <a:t>‹#›</a:t>
            </a:fld>
            <a:endParaRPr lang="en-GB"/>
          </a:p>
        </p:txBody>
      </p:sp>
    </p:spTree>
    <p:extLst>
      <p:ext uri="{BB962C8B-B14F-4D97-AF65-F5344CB8AC3E}">
        <p14:creationId xmlns:p14="http://schemas.microsoft.com/office/powerpoint/2010/main" val="1083473412"/>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FR" smtClean="0"/>
              <a:t>Modifiez le style du titre</a:t>
            </a:r>
            <a:endParaRPr lang="en-GB"/>
          </a:p>
        </p:txBody>
      </p:sp>
      <p:sp>
        <p:nvSpPr>
          <p:cNvPr id="3" name="Espace réservé du texte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lvl="0"/>
            <a:endParaRPr lang="en-US"/>
          </a:p>
        </p:txBody>
      </p:sp>
      <p:sp>
        <p:nvSpPr>
          <p:cNvPr id="5" name="Espace réservé du pied de page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lvl="0"/>
            <a:r>
              <a:rPr lang="en-US" smtClean="0"/>
              <a:t>V. JANAWADE 2016</a:t>
            </a:r>
            <a:endParaRPr lang="en-US"/>
          </a:p>
        </p:txBody>
      </p:sp>
      <p:sp>
        <p:nvSpPr>
          <p:cNvPr id="6" name="Espace réservé du numéro de diapositive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lvl="0"/>
            <a:fld id="{FF8672F4-26AF-4392-B289-C7BE04AF31B5}" type="slidenum">
              <a:rPr lang="en-GB" smtClean="0"/>
              <a:t>‹#›</a:t>
            </a:fld>
            <a:endParaRPr lang="en-GB"/>
          </a:p>
        </p:txBody>
      </p:sp>
    </p:spTree>
    <p:extLst>
      <p:ext uri="{BB962C8B-B14F-4D97-AF65-F5344CB8AC3E}">
        <p14:creationId xmlns:p14="http://schemas.microsoft.com/office/powerpoint/2010/main" val="2952983407"/>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91478" y="404664"/>
            <a:ext cx="9452645" cy="2061882"/>
          </a:xfrm>
          <a:prstGeom prst="rect">
            <a:avLst/>
          </a:prstGeom>
          <a:noFill/>
          <a:extLst>
            <a:ext uri="{909E8E84-426E-40DD-AFC4-6F175D3DCCD1}">
              <a14:hiddenFill xmlns:a14="http://schemas.microsoft.com/office/drawing/2010/main">
                <a:solidFill>
                  <a:srgbClr val="FFFFFF"/>
                </a:solidFill>
              </a14:hiddenFill>
            </a:ext>
          </a:extLst>
        </p:spPr>
      </p:pic>
      <p:sp>
        <p:nvSpPr>
          <p:cNvPr id="5" name="Titre 1"/>
          <p:cNvSpPr>
            <a:spLocks noGrp="1"/>
          </p:cNvSpPr>
          <p:nvPr>
            <p:ph type="ctrTitle"/>
          </p:nvPr>
        </p:nvSpPr>
        <p:spPr>
          <a:xfrm>
            <a:off x="537180" y="2996952"/>
            <a:ext cx="11161240" cy="3240360"/>
          </a:xfrm>
        </p:spPr>
        <p:txBody>
          <a:bodyPr>
            <a:normAutofit/>
          </a:bodyPr>
          <a:lstStyle/>
          <a:p>
            <a:pPr algn="ctr"/>
            <a:r>
              <a:rPr lang="en-GB" sz="2800" b="1" dirty="0" smtClean="0">
                <a:solidFill>
                  <a:schemeClr val="tx1"/>
                </a:solidFill>
              </a:rPr>
              <a:t>Erasmus+, Key Action 2: Strategic partnership </a:t>
            </a:r>
            <a:br>
              <a:rPr lang="en-GB" sz="2800" b="1" dirty="0" smtClean="0">
                <a:solidFill>
                  <a:schemeClr val="tx1"/>
                </a:solidFill>
              </a:rPr>
            </a:br>
            <a:r>
              <a:rPr lang="en-GB" sz="2800" b="1" dirty="0" smtClean="0">
                <a:solidFill>
                  <a:schemeClr val="tx1"/>
                </a:solidFill>
              </a:rPr>
              <a:t>PROJECT NUMBER: 2015-1-FR01-KA203-015261</a:t>
            </a:r>
            <a:br>
              <a:rPr lang="en-GB" sz="2800" b="1" dirty="0" smtClean="0">
                <a:solidFill>
                  <a:schemeClr val="tx1"/>
                </a:solidFill>
              </a:rPr>
            </a:br>
            <a:r>
              <a:rPr lang="en-GB" sz="2800" b="1" dirty="0">
                <a:solidFill>
                  <a:schemeClr val="tx1"/>
                </a:solidFill>
              </a:rPr>
              <a:t/>
            </a:r>
            <a:br>
              <a:rPr lang="en-GB" sz="2800" b="1" dirty="0">
                <a:solidFill>
                  <a:schemeClr val="tx1"/>
                </a:solidFill>
              </a:rPr>
            </a:br>
            <a:r>
              <a:rPr lang="en-GB" sz="2800" b="1" dirty="0" smtClean="0">
                <a:solidFill>
                  <a:schemeClr val="tx1"/>
                </a:solidFill>
              </a:rPr>
              <a:t>IO1: Open Online Courses on Social Entrepreneurship</a:t>
            </a:r>
            <a:r>
              <a:rPr lang="en-GB" sz="2800" dirty="0">
                <a:solidFill>
                  <a:schemeClr val="tx1"/>
                </a:solidFill>
              </a:rPr>
              <a:t/>
            </a:r>
            <a:br>
              <a:rPr lang="en-GB" sz="2800" dirty="0">
                <a:solidFill>
                  <a:schemeClr val="tx1"/>
                </a:solidFill>
              </a:rPr>
            </a:br>
            <a:r>
              <a:rPr lang="en-GB" sz="2800" dirty="0" smtClean="0">
                <a:solidFill>
                  <a:schemeClr val="tx1"/>
                </a:solidFill>
              </a:rPr>
              <a:t>Learning Material </a:t>
            </a:r>
            <a:br>
              <a:rPr lang="en-GB" sz="2800" dirty="0" smtClean="0">
                <a:solidFill>
                  <a:schemeClr val="tx1"/>
                </a:solidFill>
              </a:rPr>
            </a:br>
            <a:r>
              <a:rPr lang="en-GB" sz="2800" b="1" dirty="0" smtClean="0">
                <a:solidFill>
                  <a:schemeClr val="tx1"/>
                </a:solidFill>
              </a:rPr>
              <a:t>Organisational Behaviour and Leadership</a:t>
            </a:r>
            <a:endParaRPr lang="fr-FR" sz="4000" b="1" dirty="0">
              <a:solidFill>
                <a:schemeClr val="tx1"/>
              </a:solidFill>
            </a:endParaRPr>
          </a:p>
        </p:txBody>
      </p:sp>
      <p:sp>
        <p:nvSpPr>
          <p:cNvPr id="2" name="Espace réservé du numéro de diapositive 1"/>
          <p:cNvSpPr>
            <a:spLocks noGrp="1"/>
          </p:cNvSpPr>
          <p:nvPr>
            <p:ph type="sldNum" sz="quarter" idx="12"/>
          </p:nvPr>
        </p:nvSpPr>
        <p:spPr/>
        <p:txBody>
          <a:bodyPr/>
          <a:lstStyle/>
          <a:p>
            <a:pPr lvl="0"/>
            <a:fld id="{FF8672F4-26AF-4392-B289-C7BE04AF31B5}" type="slidenum">
              <a:rPr lang="en-GB" smtClean="0"/>
              <a:t>1</a:t>
            </a:fld>
            <a:endParaRPr lang="en-GB"/>
          </a:p>
        </p:txBody>
      </p:sp>
    </p:spTree>
    <p:extLst>
      <p:ext uri="{BB962C8B-B14F-4D97-AF65-F5344CB8AC3E}">
        <p14:creationId xmlns:p14="http://schemas.microsoft.com/office/powerpoint/2010/main" val="12006001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343472" y="239496"/>
            <a:ext cx="9475321" cy="776172"/>
          </a:xfrm>
        </p:spPr>
        <p:txBody>
          <a:bodyPr>
            <a:normAutofit fontScale="90000"/>
          </a:bodyPr>
          <a:lstStyle/>
          <a:p>
            <a:pPr algn="ctr"/>
            <a:r>
              <a:rPr lang="en-GB" sz="3200" b="1" dirty="0">
                <a:solidFill>
                  <a:schemeClr val="tx1"/>
                </a:solidFill>
                <a:effectLst>
                  <a:outerShdw blurRad="38100" dist="38100" dir="2700000" algn="tl">
                    <a:srgbClr val="000000">
                      <a:alpha val="43137"/>
                    </a:srgbClr>
                  </a:outerShdw>
                </a:effectLst>
              </a:rPr>
              <a:t>Introduction to Leadership </a:t>
            </a:r>
            <a:r>
              <a:rPr lang="en-GB" sz="3200" dirty="0"/>
              <a:t/>
            </a:r>
            <a:br>
              <a:rPr lang="en-GB" sz="3200" dirty="0"/>
            </a:br>
            <a:endParaRPr lang="fr-FR" sz="3200"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07368" y="1556792"/>
            <a:ext cx="11377264" cy="4691605"/>
          </a:xfrm>
        </p:spPr>
        <p:txBody>
          <a:bodyPr>
            <a:normAutofit/>
          </a:bodyPr>
          <a:lstStyle/>
          <a:p>
            <a:pPr marL="0" indent="0" algn="just">
              <a:buNone/>
            </a:pPr>
            <a:r>
              <a:rPr lang="en-GB" sz="2000" dirty="0">
                <a:solidFill>
                  <a:schemeClr val="tx1"/>
                </a:solidFill>
              </a:rPr>
              <a:t>Leadership is an essential part of the management process.</a:t>
            </a:r>
          </a:p>
          <a:p>
            <a:pPr marL="0" indent="0" algn="just">
              <a:buNone/>
            </a:pPr>
            <a:endParaRPr lang="en-GB" sz="2000" dirty="0">
              <a:solidFill>
                <a:schemeClr val="tx1"/>
              </a:solidFill>
            </a:endParaRPr>
          </a:p>
          <a:p>
            <a:pPr marL="0" indent="0" algn="just">
              <a:buNone/>
            </a:pPr>
            <a:r>
              <a:rPr lang="en-GB" sz="2000" dirty="0">
                <a:solidFill>
                  <a:schemeClr val="tx1"/>
                </a:solidFill>
              </a:rPr>
              <a:t> It helps to co-ordinate the activities and process of the individuals, teams and groups for facilitating their efforts to achieve their goals, objectives, mission and vision of the organisation. </a:t>
            </a:r>
          </a:p>
          <a:p>
            <a:pPr marL="0" indent="0" algn="just">
              <a:buNone/>
            </a:pPr>
            <a:endParaRPr lang="en-GB" sz="2000" dirty="0">
              <a:solidFill>
                <a:schemeClr val="tx1"/>
              </a:solidFill>
            </a:endParaRPr>
          </a:p>
          <a:p>
            <a:pPr marL="0" indent="0" algn="just">
              <a:buNone/>
            </a:pPr>
            <a:r>
              <a:rPr lang="en-GB" sz="2000" dirty="0">
                <a:solidFill>
                  <a:schemeClr val="tx1"/>
                </a:solidFill>
              </a:rPr>
              <a:t>Leadership remains the key feature in developing the business performance. </a:t>
            </a:r>
          </a:p>
          <a:p>
            <a:pPr marL="0" indent="0" algn="just">
              <a:buNone/>
            </a:pPr>
            <a:endParaRPr lang="en-GB" sz="2000" dirty="0">
              <a:solidFill>
                <a:schemeClr val="tx1"/>
              </a:solidFill>
            </a:endParaRPr>
          </a:p>
          <a:p>
            <a:pPr marL="0" indent="0" algn="just">
              <a:buNone/>
            </a:pPr>
            <a:r>
              <a:rPr lang="en-GB" sz="2000" dirty="0">
                <a:solidFill>
                  <a:schemeClr val="tx1"/>
                </a:solidFill>
              </a:rPr>
              <a:t>Therefore, it is immensely important for the businesses to understand the nature of leadership, its influences, parameters, its effectiveness which determine relationships with other people working in an organisation (Mullins, 2009). </a:t>
            </a:r>
            <a:endParaRPr lang="fr-FR" sz="2000"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10</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4881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95400" y="204556"/>
            <a:ext cx="9475321" cy="776172"/>
          </a:xfrm>
        </p:spPr>
        <p:txBody>
          <a:bodyPr>
            <a:normAutofit fontScale="90000"/>
          </a:bodyPr>
          <a:lstStyle/>
          <a:p>
            <a:pPr algn="ctr"/>
            <a:r>
              <a:rPr lang="en-GB" sz="3200" b="1" dirty="0">
                <a:solidFill>
                  <a:schemeClr val="tx1"/>
                </a:solidFill>
                <a:effectLst>
                  <a:outerShdw blurRad="38100" dist="38100" dir="2700000" algn="tl">
                    <a:srgbClr val="000000">
                      <a:alpha val="43137"/>
                    </a:srgbClr>
                  </a:outerShdw>
                </a:effectLst>
              </a:rPr>
              <a:t>Definition of Leadership </a:t>
            </a:r>
            <a:r>
              <a:rPr lang="en-GB" sz="3200" dirty="0"/>
              <a:t/>
            </a:r>
            <a:br>
              <a:rPr lang="en-GB" sz="3200" dirty="0"/>
            </a:br>
            <a:endParaRPr lang="fr-FR" sz="3200"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07368" y="1340768"/>
            <a:ext cx="11377264" cy="4907629"/>
          </a:xfrm>
        </p:spPr>
        <p:txBody>
          <a:bodyPr>
            <a:normAutofit/>
          </a:bodyPr>
          <a:lstStyle/>
          <a:p>
            <a:pPr marL="0" indent="0" algn="just">
              <a:buNone/>
            </a:pPr>
            <a:r>
              <a:rPr lang="en-GB" sz="2000" dirty="0">
                <a:solidFill>
                  <a:schemeClr val="tx1"/>
                </a:solidFill>
              </a:rPr>
              <a:t>Erdogan (2009) defined leadership as the act of influencing other people to work towards a common goal. </a:t>
            </a:r>
          </a:p>
          <a:p>
            <a:pPr marL="0" indent="0" algn="just">
              <a:buNone/>
            </a:pPr>
            <a:endParaRPr lang="en-GB" sz="2000" dirty="0">
              <a:solidFill>
                <a:schemeClr val="tx1"/>
              </a:solidFill>
            </a:endParaRPr>
          </a:p>
          <a:p>
            <a:pPr marL="0" indent="0" algn="just">
              <a:buNone/>
            </a:pPr>
            <a:r>
              <a:rPr lang="en-GB" sz="2000" dirty="0">
                <a:solidFill>
                  <a:schemeClr val="tx1"/>
                </a:solidFill>
              </a:rPr>
              <a:t>Leadership was also defined as “a relationship through which one person influences the behaviour or actions of other people” Mullins (2010, p.273). </a:t>
            </a:r>
          </a:p>
          <a:p>
            <a:pPr marL="0" indent="0" algn="just">
              <a:buNone/>
            </a:pPr>
            <a:endParaRPr lang="en-GB" sz="2000" dirty="0">
              <a:solidFill>
                <a:schemeClr val="tx1"/>
              </a:solidFill>
            </a:endParaRPr>
          </a:p>
          <a:p>
            <a:pPr marL="0" indent="0" algn="just">
              <a:buNone/>
            </a:pPr>
            <a:r>
              <a:rPr lang="en-GB" sz="2000" dirty="0">
                <a:solidFill>
                  <a:schemeClr val="tx1"/>
                </a:solidFill>
              </a:rPr>
              <a:t>Robbins and Judge (2009, p. 368) defined Leadership as “the ability to influence a group toward the achievement of a vision or set of goals</a:t>
            </a:r>
            <a:r>
              <a:rPr lang="en-GB" sz="2000" dirty="0" smtClean="0">
                <a:solidFill>
                  <a:schemeClr val="tx1"/>
                </a:solidFill>
              </a:rPr>
              <a:t>”.</a:t>
            </a:r>
            <a:endParaRPr lang="fr-FR" sz="2000"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11</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14399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95400" y="204556"/>
            <a:ext cx="9475321" cy="776172"/>
          </a:xfrm>
        </p:spPr>
        <p:txBody>
          <a:bodyPr>
            <a:normAutofit fontScale="90000"/>
          </a:bodyPr>
          <a:lstStyle/>
          <a:p>
            <a:pPr algn="ctr"/>
            <a:r>
              <a:rPr lang="en-GB" sz="3200" b="1" dirty="0" smtClean="0">
                <a:solidFill>
                  <a:schemeClr val="tx1"/>
                </a:solidFill>
                <a:effectLst>
                  <a:outerShdw blurRad="38100" dist="38100" dir="2700000" algn="tl">
                    <a:srgbClr val="000000">
                      <a:alpha val="43137"/>
                    </a:srgbClr>
                  </a:outerShdw>
                </a:effectLst>
              </a:rPr>
              <a:t>Types of Leaders</a:t>
            </a:r>
            <a:r>
              <a:rPr lang="en-GB" sz="3200" dirty="0"/>
              <a:t/>
            </a:r>
            <a:br>
              <a:rPr lang="en-GB" sz="3200" dirty="0"/>
            </a:br>
            <a:endParaRPr lang="fr-FR" sz="3200"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07368" y="1340768"/>
            <a:ext cx="11377264" cy="4907629"/>
          </a:xfrm>
        </p:spPr>
        <p:txBody>
          <a:bodyPr>
            <a:normAutofit/>
          </a:bodyPr>
          <a:lstStyle/>
          <a:p>
            <a:pPr marL="0" indent="0" algn="just">
              <a:buNone/>
            </a:pPr>
            <a:r>
              <a:rPr lang="en-GB" sz="2000" dirty="0">
                <a:solidFill>
                  <a:schemeClr val="tx1"/>
                </a:solidFill>
              </a:rPr>
              <a:t>There are two types of leaders which are commonly cited in literature.</a:t>
            </a:r>
          </a:p>
          <a:p>
            <a:pPr marL="0" indent="0" algn="just">
              <a:buNone/>
            </a:pPr>
            <a:endParaRPr lang="en-GB" sz="2000" dirty="0">
              <a:solidFill>
                <a:schemeClr val="tx1"/>
              </a:solidFill>
            </a:endParaRPr>
          </a:p>
          <a:p>
            <a:pPr marL="0" indent="0" algn="just">
              <a:buNone/>
            </a:pPr>
            <a:r>
              <a:rPr lang="en-GB" sz="2000" dirty="0" smtClean="0">
                <a:solidFill>
                  <a:schemeClr val="tx1"/>
                </a:solidFill>
              </a:rPr>
              <a:t>a) In </a:t>
            </a:r>
            <a:r>
              <a:rPr lang="en-GB" sz="2000" dirty="0">
                <a:solidFill>
                  <a:schemeClr val="tx1"/>
                </a:solidFill>
              </a:rPr>
              <a:t>formal type of leadership, the leaders may use their power which comes from the positions they hold. The power used from the authoritarian positions can added to their personal power to influence people</a:t>
            </a:r>
            <a:r>
              <a:rPr lang="en-GB" sz="2000" dirty="0" smtClean="0">
                <a:solidFill>
                  <a:schemeClr val="tx1"/>
                </a:solidFill>
              </a:rPr>
              <a:t>,</a:t>
            </a:r>
            <a:endParaRPr lang="fr-FR" sz="2000" dirty="0" smtClean="0">
              <a:solidFill>
                <a:schemeClr val="tx1"/>
              </a:solidFill>
            </a:endParaRPr>
          </a:p>
          <a:p>
            <a:pPr marL="0" indent="0" algn="just">
              <a:buNone/>
            </a:pPr>
            <a:r>
              <a:rPr lang="en-GB" sz="2000" dirty="0" smtClean="0">
                <a:solidFill>
                  <a:schemeClr val="tx1"/>
                </a:solidFill>
              </a:rPr>
              <a:t> </a:t>
            </a:r>
            <a:r>
              <a:rPr lang="en-GB" sz="2000" dirty="0">
                <a:solidFill>
                  <a:schemeClr val="tx1"/>
                </a:solidFill>
              </a:rPr>
              <a:t>teams and groups in an organisational setting (Bauer and Erdogan, 2009). </a:t>
            </a:r>
          </a:p>
          <a:p>
            <a:pPr marL="0" indent="0" algn="just">
              <a:buNone/>
            </a:pPr>
            <a:endParaRPr lang="en-GB" sz="2000" dirty="0">
              <a:solidFill>
                <a:schemeClr val="tx1"/>
              </a:solidFill>
            </a:endParaRPr>
          </a:p>
          <a:p>
            <a:pPr marL="0" indent="0" algn="just">
              <a:buNone/>
            </a:pPr>
            <a:r>
              <a:rPr lang="en-GB" sz="2000" dirty="0" smtClean="0">
                <a:solidFill>
                  <a:schemeClr val="tx1"/>
                </a:solidFill>
              </a:rPr>
              <a:t>b) The </a:t>
            </a:r>
            <a:r>
              <a:rPr lang="en-GB" sz="2000" dirty="0">
                <a:solidFill>
                  <a:schemeClr val="tx1"/>
                </a:solidFill>
              </a:rPr>
              <a:t>second type of leadership is known as informal leaders, in this type, the individual can demonstrate leadership qualities, without having any formal position of authority within an organisational setting. (Bauer and Erdogan, 2009). </a:t>
            </a:r>
            <a:endParaRPr lang="fr-FR" sz="2000"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12</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75826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95400" y="204556"/>
            <a:ext cx="9475321" cy="776172"/>
          </a:xfrm>
        </p:spPr>
        <p:txBody>
          <a:bodyPr>
            <a:normAutofit fontScale="90000"/>
          </a:bodyPr>
          <a:lstStyle/>
          <a:p>
            <a:pPr algn="ctr"/>
            <a:r>
              <a:rPr lang="en-GB" sz="3200" b="1" dirty="0">
                <a:solidFill>
                  <a:schemeClr val="tx1"/>
                </a:solidFill>
                <a:effectLst>
                  <a:outerShdw blurRad="38100" dist="38100" dir="2700000" algn="tl">
                    <a:srgbClr val="000000">
                      <a:alpha val="43137"/>
                    </a:srgbClr>
                  </a:outerShdw>
                </a:effectLst>
              </a:rPr>
              <a:t>Leadership Theories</a:t>
            </a:r>
            <a:r>
              <a:rPr lang="en-GB" sz="3200" dirty="0"/>
              <a:t/>
            </a:r>
            <a:br>
              <a:rPr lang="en-GB" sz="3200" dirty="0"/>
            </a:br>
            <a:endParaRPr lang="fr-FR" sz="3200"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07368" y="1340768"/>
            <a:ext cx="11377264" cy="4907629"/>
          </a:xfrm>
        </p:spPr>
        <p:txBody>
          <a:bodyPr>
            <a:normAutofit/>
          </a:bodyPr>
          <a:lstStyle/>
          <a:p>
            <a:pPr marL="0" indent="0" algn="just">
              <a:buNone/>
            </a:pPr>
            <a:r>
              <a:rPr lang="en-GB" sz="2000" b="1" dirty="0">
                <a:solidFill>
                  <a:schemeClr val="tx1"/>
                </a:solidFill>
              </a:rPr>
              <a:t>The Leadership Trait Theories (1900 – 1940): </a:t>
            </a:r>
            <a:endParaRPr lang="en-GB" sz="2000" b="1" dirty="0" smtClean="0">
              <a:solidFill>
                <a:schemeClr val="tx1"/>
              </a:solidFill>
            </a:endParaRPr>
          </a:p>
          <a:p>
            <a:pPr marL="0" indent="0" algn="just">
              <a:buNone/>
            </a:pPr>
            <a:endParaRPr lang="en-GB" sz="2000" dirty="0"/>
          </a:p>
          <a:p>
            <a:pPr marL="0" indent="0" algn="just">
              <a:buNone/>
            </a:pPr>
            <a:r>
              <a:rPr lang="en-GB" sz="2000" dirty="0"/>
              <a:t>It was founded from the Aristotelian philosophy, which suggested that some individuals prefer follow other people; whereas some people have the capabilities to lead other people. </a:t>
            </a:r>
            <a:endParaRPr lang="en-GB" sz="2000" dirty="0" smtClean="0">
              <a:solidFill>
                <a:schemeClr val="tx1"/>
              </a:solidFill>
            </a:endParaRPr>
          </a:p>
          <a:p>
            <a:pPr marL="0" indent="0" algn="just">
              <a:buNone/>
            </a:pPr>
            <a:endParaRPr lang="en-GB" sz="2000" dirty="0">
              <a:solidFill>
                <a:schemeClr val="tx1"/>
              </a:solidFill>
            </a:endParaRPr>
          </a:p>
          <a:p>
            <a:pPr marL="0" indent="0" algn="just">
              <a:buNone/>
            </a:pPr>
            <a:r>
              <a:rPr lang="en-GB" sz="2000" dirty="0">
                <a:solidFill>
                  <a:schemeClr val="tx1"/>
                </a:solidFill>
              </a:rPr>
              <a:t>Research scholars conducted studies to comprehend the traits of leaders, and studied the life and times of these distinguished leaders. </a:t>
            </a:r>
            <a:endParaRPr lang="en-GB" sz="2000" dirty="0" smtClean="0">
              <a:solidFill>
                <a:schemeClr val="tx1"/>
              </a:solidFill>
            </a:endParaRPr>
          </a:p>
          <a:p>
            <a:pPr marL="0" indent="0" algn="just">
              <a:buNone/>
            </a:pPr>
            <a:endParaRPr lang="en-GB" sz="2000" dirty="0">
              <a:solidFill>
                <a:schemeClr val="tx1"/>
              </a:solidFill>
            </a:endParaRPr>
          </a:p>
          <a:p>
            <a:pPr marL="0" indent="0" algn="just">
              <a:buNone/>
            </a:pPr>
            <a:r>
              <a:rPr lang="en-GB" sz="2000" dirty="0">
                <a:solidFill>
                  <a:schemeClr val="tx1"/>
                </a:solidFill>
              </a:rPr>
              <a:t>There was general feeling that leadership skills are inherited, but not developed through passage of time.</a:t>
            </a:r>
          </a:p>
          <a:p>
            <a:pPr marL="0" indent="0" algn="just">
              <a:buNone/>
            </a:pPr>
            <a:endParaRPr lang="en-GB" sz="2000" dirty="0">
              <a:solidFill>
                <a:schemeClr val="tx1"/>
              </a:solidFill>
            </a:endParaRPr>
          </a:p>
          <a:p>
            <a:pPr marL="0" indent="0" algn="just">
              <a:buNone/>
            </a:pPr>
            <a:r>
              <a:rPr lang="en-GB" sz="2000" dirty="0">
                <a:solidFill>
                  <a:schemeClr val="tx1"/>
                </a:solidFill>
              </a:rPr>
              <a:t>Many of the leadership characteristics identified and recognised during this period are still used to today for describing characteristics of a </a:t>
            </a:r>
            <a:r>
              <a:rPr lang="en-GB" sz="2000" dirty="0" smtClean="0">
                <a:solidFill>
                  <a:schemeClr val="tx1"/>
                </a:solidFill>
              </a:rPr>
              <a:t>leader </a:t>
            </a:r>
            <a:r>
              <a:rPr lang="en-GB" sz="2000" dirty="0" smtClean="0"/>
              <a:t>(</a:t>
            </a:r>
            <a:r>
              <a:rPr lang="en-GB" sz="2000" dirty="0"/>
              <a:t>Kirkpatrick &amp; Locke, 1991; Bauer and Erdogan, 2009)</a:t>
            </a:r>
            <a:endParaRPr lang="fr-FR" sz="2000"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13</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92318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82967" y="188640"/>
            <a:ext cx="9475321" cy="776172"/>
          </a:xfrm>
        </p:spPr>
        <p:txBody>
          <a:bodyPr>
            <a:normAutofit fontScale="90000"/>
          </a:bodyPr>
          <a:lstStyle/>
          <a:p>
            <a:pPr algn="ctr"/>
            <a:r>
              <a:rPr lang="en-GB" sz="3200" b="1" dirty="0">
                <a:solidFill>
                  <a:schemeClr val="tx1"/>
                </a:solidFill>
                <a:effectLst>
                  <a:outerShdw blurRad="38100" dist="38100" dir="2700000" algn="tl">
                    <a:srgbClr val="000000">
                      <a:alpha val="43137"/>
                    </a:srgbClr>
                  </a:outerShdw>
                </a:effectLst>
              </a:rPr>
              <a:t>Leadership Traits</a:t>
            </a:r>
            <a:r>
              <a:rPr lang="en-GB" sz="3200" dirty="0"/>
              <a:t/>
            </a:r>
            <a:br>
              <a:rPr lang="en-GB" sz="3200" dirty="0"/>
            </a:br>
            <a:endParaRPr lang="fr-FR" sz="3200" b="1" dirty="0">
              <a:solidFill>
                <a:schemeClr val="tx1"/>
              </a:solidFill>
              <a:effectLst>
                <a:outerShdw blurRad="38100" dist="38100" dir="2700000" algn="tl">
                  <a:srgbClr val="000000">
                    <a:alpha val="43137"/>
                  </a:srgbClr>
                </a:outerShdw>
              </a:effectLst>
            </a:endParaRPr>
          </a:p>
        </p:txBody>
      </p:sp>
      <p:graphicFrame>
        <p:nvGraphicFramePr>
          <p:cNvPr id="9" name="Espace réservé du contenu 8"/>
          <p:cNvGraphicFramePr>
            <a:graphicFrameLocks noGrp="1"/>
          </p:cNvGraphicFramePr>
          <p:nvPr>
            <p:ph idx="1"/>
            <p:extLst>
              <p:ext uri="{D42A27DB-BD31-4B8C-83A1-F6EECF244321}">
                <p14:modId xmlns:p14="http://schemas.microsoft.com/office/powerpoint/2010/main" val="1863058730"/>
              </p:ext>
            </p:extLst>
          </p:nvPr>
        </p:nvGraphicFramePr>
        <p:xfrm>
          <a:off x="1097850" y="2420888"/>
          <a:ext cx="4752528" cy="2952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14</a:t>
            </a:fld>
            <a:endParaRPr lang="fr-FR"/>
          </a:p>
        </p:txBody>
      </p:sp>
      <p:sp>
        <p:nvSpPr>
          <p:cNvPr id="10" name="Rectangle 9"/>
          <p:cNvSpPr/>
          <p:nvPr/>
        </p:nvSpPr>
        <p:spPr>
          <a:xfrm>
            <a:off x="263352" y="6414705"/>
            <a:ext cx="2621230" cy="276999"/>
          </a:xfrm>
          <a:prstGeom prst="rect">
            <a:avLst/>
          </a:prstGeom>
        </p:spPr>
        <p:txBody>
          <a:bodyPr wrap="none">
            <a:spAutoFit/>
          </a:bodyPr>
          <a:lstStyle/>
          <a:p>
            <a:r>
              <a:rPr lang="en-GB" sz="1000" dirty="0"/>
              <a:t>Source: Adapted from Bauer &amp;</a:t>
            </a:r>
            <a:r>
              <a:rPr lang="en-GB" sz="1000" dirty="0" smtClean="0"/>
              <a:t> </a:t>
            </a:r>
            <a:r>
              <a:rPr lang="en-GB" sz="1000" dirty="0"/>
              <a:t>Erdogan (2009</a:t>
            </a:r>
            <a:r>
              <a:rPr lang="en-GB" sz="1200" dirty="0"/>
              <a:t>)</a:t>
            </a:r>
          </a:p>
        </p:txBody>
      </p:sp>
      <p:pic>
        <p:nvPicPr>
          <p:cNvPr id="7" name="Imag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375792" y="1277777"/>
            <a:ext cx="10585176" cy="707886"/>
          </a:xfrm>
          <a:prstGeom prst="rect">
            <a:avLst/>
          </a:prstGeom>
        </p:spPr>
        <p:txBody>
          <a:bodyPr wrap="square">
            <a:spAutoFit/>
          </a:bodyPr>
          <a:lstStyle/>
          <a:p>
            <a:r>
              <a:rPr lang="en-GB" sz="2000" dirty="0"/>
              <a:t>T</a:t>
            </a:r>
            <a:r>
              <a:rPr lang="en-GB" sz="2000" dirty="0" smtClean="0"/>
              <a:t>here </a:t>
            </a:r>
            <a:r>
              <a:rPr lang="en-GB" sz="2000" dirty="0"/>
              <a:t>are certain </a:t>
            </a:r>
            <a:r>
              <a:rPr lang="en-GB" sz="2000" dirty="0" smtClean="0"/>
              <a:t>traits of </a:t>
            </a:r>
            <a:r>
              <a:rPr lang="en-GB" sz="2000" dirty="0"/>
              <a:t>leaders which </a:t>
            </a:r>
            <a:r>
              <a:rPr lang="en-GB" sz="2000" dirty="0" smtClean="0"/>
              <a:t>distinguishes them from other individuals and </a:t>
            </a:r>
            <a:r>
              <a:rPr lang="en-GB" sz="2000" dirty="0"/>
              <a:t>some of them are mentioned herewith: </a:t>
            </a:r>
          </a:p>
        </p:txBody>
      </p:sp>
    </p:spTree>
    <p:extLst>
      <p:ext uri="{BB962C8B-B14F-4D97-AF65-F5344CB8AC3E}">
        <p14:creationId xmlns:p14="http://schemas.microsoft.com/office/powerpoint/2010/main" val="1434260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271464" y="254968"/>
            <a:ext cx="9475321" cy="776172"/>
          </a:xfrm>
        </p:spPr>
        <p:txBody>
          <a:bodyPr>
            <a:normAutofit fontScale="90000"/>
          </a:bodyPr>
          <a:lstStyle/>
          <a:p>
            <a:pPr algn="ctr"/>
            <a:r>
              <a:rPr lang="en-GB" sz="3200" b="1" dirty="0">
                <a:solidFill>
                  <a:schemeClr val="tx1"/>
                </a:solidFill>
                <a:effectLst>
                  <a:outerShdw blurRad="38100" dist="38100" dir="2700000" algn="tl">
                    <a:srgbClr val="000000">
                      <a:alpha val="43137"/>
                    </a:srgbClr>
                  </a:outerShdw>
                </a:effectLst>
              </a:rPr>
              <a:t>  Leadership Characteristics</a:t>
            </a:r>
            <a:r>
              <a:rPr lang="en-GB" sz="3200" dirty="0"/>
              <a:t/>
            </a:r>
            <a:br>
              <a:rPr lang="en-GB" sz="3200" dirty="0"/>
            </a:br>
            <a:endParaRPr lang="fr-FR" sz="3200"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5735960" y="2204864"/>
            <a:ext cx="6140096" cy="3766136"/>
          </a:xfrm>
        </p:spPr>
        <p:txBody>
          <a:bodyPr numCol="3"/>
          <a:lstStyle/>
          <a:p>
            <a:pPr marL="0" indent="0">
              <a:buNone/>
            </a:pPr>
            <a:r>
              <a:rPr lang="en-GB" sz="1600" dirty="0">
                <a:solidFill>
                  <a:schemeClr val="tx1"/>
                </a:solidFill>
              </a:rPr>
              <a:t> </a:t>
            </a:r>
          </a:p>
          <a:p>
            <a:pPr marL="0" indent="0">
              <a:buNone/>
            </a:pPr>
            <a:r>
              <a:rPr lang="en-GB" sz="1600" dirty="0">
                <a:solidFill>
                  <a:schemeClr val="tx1"/>
                </a:solidFill>
              </a:rPr>
              <a:t> </a:t>
            </a:r>
            <a:endParaRPr lang="fr-FR" sz="1600"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15</a:t>
            </a:fld>
            <a:endParaRPr lang="fr-FR"/>
          </a:p>
        </p:txBody>
      </p:sp>
      <p:sp>
        <p:nvSpPr>
          <p:cNvPr id="9" name="Rectangle à coins arrondis 8"/>
          <p:cNvSpPr/>
          <p:nvPr/>
        </p:nvSpPr>
        <p:spPr>
          <a:xfrm>
            <a:off x="911424" y="2564904"/>
            <a:ext cx="2952328" cy="3117025"/>
          </a:xfrm>
          <a:prstGeom prst="roundRect">
            <a:avLst/>
          </a:prstGeom>
          <a:solidFill>
            <a:schemeClr val="accent1">
              <a:alpha val="9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Intelligence </a:t>
            </a:r>
          </a:p>
          <a:p>
            <a:r>
              <a:rPr lang="en-GB" dirty="0">
                <a:solidFill>
                  <a:schemeClr val="tx1"/>
                </a:solidFill>
              </a:rPr>
              <a:t>Knowledge </a:t>
            </a:r>
          </a:p>
          <a:p>
            <a:r>
              <a:rPr lang="en-GB" dirty="0">
                <a:solidFill>
                  <a:schemeClr val="tx1"/>
                </a:solidFill>
              </a:rPr>
              <a:t>Judgement</a:t>
            </a:r>
          </a:p>
          <a:p>
            <a:r>
              <a:rPr lang="en-GB" dirty="0">
                <a:solidFill>
                  <a:schemeClr val="tx1"/>
                </a:solidFill>
              </a:rPr>
              <a:t>Decisiveness</a:t>
            </a:r>
          </a:p>
          <a:p>
            <a:r>
              <a:rPr lang="en-GB" dirty="0">
                <a:solidFill>
                  <a:schemeClr val="tx1"/>
                </a:solidFill>
              </a:rPr>
              <a:t>Oral fluency  </a:t>
            </a:r>
          </a:p>
          <a:p>
            <a:r>
              <a:rPr lang="en-GB" dirty="0">
                <a:solidFill>
                  <a:schemeClr val="tx1"/>
                </a:solidFill>
              </a:rPr>
              <a:t>Emotional intelligence </a:t>
            </a:r>
          </a:p>
          <a:p>
            <a:r>
              <a:rPr lang="en-GB" dirty="0">
                <a:solidFill>
                  <a:schemeClr val="tx1"/>
                </a:solidFill>
              </a:rPr>
              <a:t>Independence </a:t>
            </a:r>
            <a:endParaRPr lang="en-GB" dirty="0" smtClean="0">
              <a:solidFill>
                <a:schemeClr val="tx1"/>
              </a:solidFill>
            </a:endParaRPr>
          </a:p>
          <a:p>
            <a:endParaRPr lang="en-GB" dirty="0">
              <a:solidFill>
                <a:schemeClr val="tx1"/>
              </a:solidFill>
            </a:endParaRPr>
          </a:p>
        </p:txBody>
      </p:sp>
      <p:sp>
        <p:nvSpPr>
          <p:cNvPr id="12" name="Rectangle à coins arrondis 11"/>
          <p:cNvSpPr/>
          <p:nvPr/>
        </p:nvSpPr>
        <p:spPr>
          <a:xfrm>
            <a:off x="4780440" y="2564903"/>
            <a:ext cx="3528392" cy="3117025"/>
          </a:xfrm>
          <a:prstGeom prst="roundRect">
            <a:avLst/>
          </a:prstGeom>
          <a:solidFill>
            <a:schemeClr val="accent1">
              <a:alpha val="9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smtClean="0">
              <a:solidFill>
                <a:schemeClr val="tx1"/>
              </a:solidFill>
            </a:endParaRPr>
          </a:p>
          <a:p>
            <a:endParaRPr lang="en-GB" dirty="0">
              <a:solidFill>
                <a:schemeClr val="tx1"/>
              </a:solidFill>
            </a:endParaRPr>
          </a:p>
          <a:p>
            <a:r>
              <a:rPr lang="en-GB" dirty="0" smtClean="0">
                <a:solidFill>
                  <a:schemeClr val="tx1"/>
                </a:solidFill>
              </a:rPr>
              <a:t>Able </a:t>
            </a:r>
            <a:r>
              <a:rPr lang="en-GB" dirty="0">
                <a:solidFill>
                  <a:schemeClr val="tx1"/>
                </a:solidFill>
              </a:rPr>
              <a:t>to enlist co-operation </a:t>
            </a:r>
          </a:p>
          <a:p>
            <a:r>
              <a:rPr lang="en-GB" dirty="0">
                <a:solidFill>
                  <a:schemeClr val="tx1"/>
                </a:solidFill>
              </a:rPr>
              <a:t>Interpersonal skills</a:t>
            </a:r>
          </a:p>
          <a:p>
            <a:r>
              <a:rPr lang="en-GB" dirty="0">
                <a:solidFill>
                  <a:schemeClr val="tx1"/>
                </a:solidFill>
              </a:rPr>
              <a:t>Tact </a:t>
            </a:r>
          </a:p>
          <a:p>
            <a:r>
              <a:rPr lang="en-GB" dirty="0">
                <a:solidFill>
                  <a:schemeClr val="tx1"/>
                </a:solidFill>
              </a:rPr>
              <a:t>Diplomacy </a:t>
            </a:r>
          </a:p>
          <a:p>
            <a:r>
              <a:rPr lang="en-GB" dirty="0">
                <a:solidFill>
                  <a:schemeClr val="tx1"/>
                </a:solidFill>
              </a:rPr>
              <a:t>Prestige </a:t>
            </a:r>
          </a:p>
          <a:p>
            <a:r>
              <a:rPr lang="en-GB" dirty="0">
                <a:solidFill>
                  <a:schemeClr val="tx1"/>
                </a:solidFill>
              </a:rPr>
              <a:t>Social participation</a:t>
            </a:r>
          </a:p>
          <a:p>
            <a:r>
              <a:rPr lang="en-GB" dirty="0" smtClean="0">
                <a:solidFill>
                  <a:schemeClr val="tx1"/>
                </a:solidFill>
              </a:rPr>
              <a:t>Personable </a:t>
            </a:r>
          </a:p>
          <a:p>
            <a:r>
              <a:rPr lang="en-GB" dirty="0">
                <a:solidFill>
                  <a:schemeClr val="tx1"/>
                </a:solidFill>
              </a:rPr>
              <a:t>Emotional balance and  control </a:t>
            </a:r>
          </a:p>
          <a:p>
            <a:endParaRPr lang="en-GB" dirty="0">
              <a:solidFill>
                <a:schemeClr val="tx1"/>
              </a:solidFill>
            </a:endParaRPr>
          </a:p>
          <a:p>
            <a:pPr algn="ctr"/>
            <a:endParaRPr lang="en-GB" dirty="0"/>
          </a:p>
        </p:txBody>
      </p:sp>
      <p:sp>
        <p:nvSpPr>
          <p:cNvPr id="13" name="Rectangle à coins arrondis 12"/>
          <p:cNvSpPr/>
          <p:nvPr/>
        </p:nvSpPr>
        <p:spPr>
          <a:xfrm>
            <a:off x="8878486" y="2593217"/>
            <a:ext cx="2656663" cy="3117026"/>
          </a:xfrm>
          <a:prstGeom prst="roundRect">
            <a:avLst/>
          </a:prstGeom>
          <a:solidFill>
            <a:schemeClr val="accent1">
              <a:alpha val="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smtClean="0">
              <a:solidFill>
                <a:schemeClr val="tx1"/>
              </a:solidFill>
            </a:endParaRPr>
          </a:p>
          <a:p>
            <a:r>
              <a:rPr lang="en-GB" dirty="0" smtClean="0">
                <a:solidFill>
                  <a:schemeClr val="tx1"/>
                </a:solidFill>
              </a:rPr>
              <a:t>Adaptability </a:t>
            </a:r>
            <a:endParaRPr lang="en-GB" dirty="0">
              <a:solidFill>
                <a:schemeClr val="tx1"/>
              </a:solidFill>
            </a:endParaRPr>
          </a:p>
          <a:p>
            <a:r>
              <a:rPr lang="en-GB" dirty="0">
                <a:solidFill>
                  <a:schemeClr val="tx1"/>
                </a:solidFill>
              </a:rPr>
              <a:t>Creativity </a:t>
            </a:r>
          </a:p>
          <a:p>
            <a:r>
              <a:rPr lang="en-GB" dirty="0">
                <a:solidFill>
                  <a:schemeClr val="tx1"/>
                </a:solidFill>
              </a:rPr>
              <a:t>Co-cooperativeness </a:t>
            </a:r>
          </a:p>
          <a:p>
            <a:r>
              <a:rPr lang="en-GB" dirty="0">
                <a:solidFill>
                  <a:schemeClr val="tx1"/>
                </a:solidFill>
              </a:rPr>
              <a:t>Alertness </a:t>
            </a:r>
          </a:p>
          <a:p>
            <a:r>
              <a:rPr lang="en-GB" dirty="0">
                <a:solidFill>
                  <a:schemeClr val="tx1"/>
                </a:solidFill>
              </a:rPr>
              <a:t>Self confidence </a:t>
            </a:r>
          </a:p>
          <a:p>
            <a:r>
              <a:rPr lang="en-GB" dirty="0">
                <a:solidFill>
                  <a:schemeClr val="tx1"/>
                </a:solidFill>
              </a:rPr>
              <a:t>Personal integrity </a:t>
            </a:r>
            <a:endParaRPr lang="en-GB" dirty="0" smtClean="0">
              <a:solidFill>
                <a:schemeClr val="tx1"/>
              </a:solidFill>
            </a:endParaRPr>
          </a:p>
          <a:p>
            <a:r>
              <a:rPr lang="en-GB" dirty="0">
                <a:solidFill>
                  <a:schemeClr val="tx1"/>
                </a:solidFill>
              </a:rPr>
              <a:t>Ability </a:t>
            </a:r>
          </a:p>
          <a:p>
            <a:endParaRPr lang="en-GB" dirty="0">
              <a:solidFill>
                <a:schemeClr val="tx1"/>
              </a:solidFill>
            </a:endParaRPr>
          </a:p>
          <a:p>
            <a:endParaRPr lang="en-GB" dirty="0">
              <a:solidFill>
                <a:schemeClr val="tx1"/>
              </a:solidFill>
            </a:endParaRPr>
          </a:p>
          <a:p>
            <a:pPr algn="ctr"/>
            <a:endParaRPr lang="en-GB" dirty="0"/>
          </a:p>
        </p:txBody>
      </p:sp>
      <p:sp>
        <p:nvSpPr>
          <p:cNvPr id="16" name="Espace réservé du pied de page 3"/>
          <p:cNvSpPr txBox="1">
            <a:spLocks/>
          </p:cNvSpPr>
          <p:nvPr/>
        </p:nvSpPr>
        <p:spPr>
          <a:xfrm>
            <a:off x="695400" y="6403341"/>
            <a:ext cx="4320480" cy="338873"/>
          </a:xfrm>
          <a:prstGeom prst="rect">
            <a:avLst/>
          </a:prstGeom>
          <a:noFill/>
          <a:ln>
            <a:noFill/>
          </a:ln>
        </p:spPr>
        <p:txBody>
          <a:bodyPr vert="horz" wrap="square" lIns="91440" tIns="45720" rIns="91440" bIns="45720" anchor="b" anchorCtr="0" compatLnSpc="1"/>
          <a:lstStyle>
            <a:defPPr>
              <a:defRPr lang="fr-FR"/>
            </a:defPPr>
            <a:lvl1pPr marL="0" marR="0" lvl="0" indent="0" algn="l" defTabSz="457200" rtl="0" eaLnBrk="1" fontAlgn="auto" latinLnBrk="0" hangingPunct="1">
              <a:lnSpc>
                <a:spcPct val="100000"/>
              </a:lnSpc>
              <a:spcBef>
                <a:spcPts val="0"/>
              </a:spcBef>
              <a:spcAft>
                <a:spcPts val="0"/>
              </a:spcAft>
              <a:buNone/>
              <a:tabLst/>
              <a:defRPr lang="en-GB" sz="1100" b="0" i="0" u="none" strike="noStrike" kern="1200" cap="none" spc="0" baseline="0">
                <a:solidFill>
                  <a:srgbClr val="FFFFFF"/>
                </a:solidFill>
                <a:uFillTx/>
                <a:latin typeface="Century Gothic"/>
                <a:ea typeface=""/>
                <a:cs typeface=""/>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000" dirty="0">
                <a:solidFill>
                  <a:schemeClr val="tx1"/>
                </a:solidFill>
              </a:rPr>
              <a:t>Source: Adapted from Marquis </a:t>
            </a:r>
            <a:r>
              <a:rPr lang="en-GB" sz="1000" dirty="0" smtClean="0">
                <a:solidFill>
                  <a:schemeClr val="tx1"/>
                </a:solidFill>
              </a:rPr>
              <a:t>&amp; Huston </a:t>
            </a:r>
            <a:r>
              <a:rPr lang="en-GB" sz="1000" dirty="0">
                <a:solidFill>
                  <a:schemeClr val="tx1"/>
                </a:solidFill>
              </a:rPr>
              <a:t>(2009, p.38)</a:t>
            </a:r>
          </a:p>
        </p:txBody>
      </p:sp>
      <p:pic>
        <p:nvPicPr>
          <p:cNvPr id="10"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779876" y="1270372"/>
            <a:ext cx="10585176" cy="707886"/>
          </a:xfrm>
          <a:prstGeom prst="rect">
            <a:avLst/>
          </a:prstGeom>
        </p:spPr>
        <p:txBody>
          <a:bodyPr wrap="square">
            <a:spAutoFit/>
          </a:bodyPr>
          <a:lstStyle/>
          <a:p>
            <a:r>
              <a:rPr lang="en-GB" sz="2000" dirty="0"/>
              <a:t>T</a:t>
            </a:r>
            <a:r>
              <a:rPr lang="en-GB" sz="2000" dirty="0" smtClean="0"/>
              <a:t>here </a:t>
            </a:r>
            <a:r>
              <a:rPr lang="en-GB" sz="2000" dirty="0"/>
              <a:t>are certain characteristics of leaders which make </a:t>
            </a:r>
            <a:r>
              <a:rPr lang="en-GB" sz="2000" dirty="0" smtClean="0"/>
              <a:t>them different </a:t>
            </a:r>
            <a:r>
              <a:rPr lang="en-GB" sz="2000" dirty="0"/>
              <a:t>and some of them are mentioned herewith: </a:t>
            </a:r>
          </a:p>
        </p:txBody>
      </p:sp>
    </p:spTree>
    <p:extLst>
      <p:ext uri="{BB962C8B-B14F-4D97-AF65-F5344CB8AC3E}">
        <p14:creationId xmlns:p14="http://schemas.microsoft.com/office/powerpoint/2010/main" val="18828299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271464" y="188640"/>
            <a:ext cx="9475321" cy="776172"/>
          </a:xfrm>
        </p:spPr>
        <p:txBody>
          <a:bodyPr>
            <a:normAutofit fontScale="90000"/>
          </a:bodyPr>
          <a:lstStyle/>
          <a:p>
            <a:pPr algn="ctr"/>
            <a:r>
              <a:rPr lang="en-GB" sz="3200" b="1" dirty="0">
                <a:solidFill>
                  <a:schemeClr val="tx1"/>
                </a:solidFill>
                <a:effectLst>
                  <a:outerShdw blurRad="38100" dist="38100" dir="2700000" algn="tl">
                    <a:srgbClr val="000000">
                      <a:alpha val="43137"/>
                    </a:srgbClr>
                  </a:outerShdw>
                </a:effectLst>
              </a:rPr>
              <a:t>Leadership Styles</a:t>
            </a:r>
            <a:r>
              <a:rPr lang="en-GB" sz="3200" dirty="0"/>
              <a:t/>
            </a:r>
            <a:br>
              <a:rPr lang="en-GB" sz="3200" dirty="0"/>
            </a:br>
            <a:endParaRPr lang="fr-FR" sz="3200" b="1" dirty="0">
              <a:solidFill>
                <a:schemeClr val="tx1"/>
              </a:solidFill>
              <a:effectLst>
                <a:outerShdw blurRad="38100" dist="38100" dir="2700000" algn="tl">
                  <a:srgbClr val="000000">
                    <a:alpha val="43137"/>
                  </a:srgbClr>
                </a:outerShdw>
              </a:effectLst>
            </a:endParaRP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2978134858"/>
              </p:ext>
            </p:extLst>
          </p:nvPr>
        </p:nvGraphicFramePr>
        <p:xfrm>
          <a:off x="911424" y="2204864"/>
          <a:ext cx="10706182" cy="37444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16</a:t>
            </a:fld>
            <a:endParaRPr lang="fr-FR"/>
          </a:p>
        </p:txBody>
      </p:sp>
      <p:sp>
        <p:nvSpPr>
          <p:cNvPr id="7" name="Rectangle 6"/>
          <p:cNvSpPr/>
          <p:nvPr/>
        </p:nvSpPr>
        <p:spPr>
          <a:xfrm>
            <a:off x="623392" y="6516863"/>
            <a:ext cx="3168351" cy="246221"/>
          </a:xfrm>
          <a:prstGeom prst="rect">
            <a:avLst/>
          </a:prstGeom>
        </p:spPr>
        <p:txBody>
          <a:bodyPr wrap="square">
            <a:spAutoFit/>
          </a:bodyPr>
          <a:lstStyle/>
          <a:p>
            <a:r>
              <a:rPr lang="en-GB" sz="1000" dirty="0"/>
              <a:t>Source: Adapted from (Bauer &amp;</a:t>
            </a:r>
            <a:r>
              <a:rPr lang="en-GB" sz="1000" dirty="0" smtClean="0"/>
              <a:t> </a:t>
            </a:r>
            <a:r>
              <a:rPr lang="en-GB" sz="1000" dirty="0"/>
              <a:t>Erdogan, 2009)</a:t>
            </a:r>
          </a:p>
        </p:txBody>
      </p:sp>
      <p:pic>
        <p:nvPicPr>
          <p:cNvPr id="9" name="Imag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911424" y="1277200"/>
            <a:ext cx="10932748" cy="707886"/>
          </a:xfrm>
          <a:prstGeom prst="rect">
            <a:avLst/>
          </a:prstGeom>
        </p:spPr>
        <p:txBody>
          <a:bodyPr wrap="square">
            <a:spAutoFit/>
          </a:bodyPr>
          <a:lstStyle/>
          <a:p>
            <a:r>
              <a:rPr lang="en-GB" sz="2000" dirty="0" smtClean="0"/>
              <a:t>Depending on the situations, one can find that there </a:t>
            </a:r>
            <a:r>
              <a:rPr lang="en-GB" sz="2000" dirty="0"/>
              <a:t>are </a:t>
            </a:r>
            <a:r>
              <a:rPr lang="en-GB" sz="2000" dirty="0" smtClean="0"/>
              <a:t>different styles of </a:t>
            </a:r>
            <a:r>
              <a:rPr lang="en-GB" sz="2000" dirty="0"/>
              <a:t>leaders </a:t>
            </a:r>
            <a:r>
              <a:rPr lang="en-GB" sz="2000" dirty="0" smtClean="0"/>
              <a:t>and </a:t>
            </a:r>
            <a:r>
              <a:rPr lang="en-GB" sz="2000" dirty="0"/>
              <a:t>some of them are mentioned herewith: </a:t>
            </a:r>
          </a:p>
        </p:txBody>
      </p:sp>
    </p:spTree>
    <p:extLst>
      <p:ext uri="{BB962C8B-B14F-4D97-AF65-F5344CB8AC3E}">
        <p14:creationId xmlns:p14="http://schemas.microsoft.com/office/powerpoint/2010/main" val="4086247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2495600" y="66605"/>
            <a:ext cx="6840760" cy="676118"/>
          </a:xfrm>
        </p:spPr>
        <p:txBody>
          <a:bodyPr>
            <a:normAutofit/>
          </a:bodyPr>
          <a:lstStyle/>
          <a:p>
            <a:pPr algn="just"/>
            <a:r>
              <a:rPr lang="en-GB" sz="3200" b="1" dirty="0" smtClean="0">
                <a:solidFill>
                  <a:schemeClr val="tx1"/>
                </a:solidFill>
                <a:effectLst>
                  <a:outerShdw blurRad="38100" dist="38100" dir="2700000" algn="tl">
                    <a:srgbClr val="000000">
                      <a:alpha val="43137"/>
                    </a:srgbClr>
                  </a:outerShdw>
                </a:effectLst>
              </a:rPr>
              <a:t>                   Leadership Theories</a:t>
            </a:r>
            <a:endParaRPr lang="fr-FR" sz="3200"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07368" y="1340768"/>
            <a:ext cx="11377264" cy="4907629"/>
          </a:xfrm>
        </p:spPr>
        <p:txBody>
          <a:bodyPr/>
          <a:lstStyle/>
          <a:p>
            <a:pPr marL="0" indent="0" algn="just">
              <a:buNone/>
            </a:pPr>
            <a:r>
              <a:rPr lang="en-GB" sz="2000" b="1" dirty="0" smtClean="0">
                <a:solidFill>
                  <a:schemeClr val="tx1"/>
                </a:solidFill>
              </a:rPr>
              <a:t>Leadership Behavioural theories (1940 -1980)</a:t>
            </a:r>
          </a:p>
          <a:p>
            <a:pPr marL="0" indent="0" algn="just">
              <a:buNone/>
            </a:pPr>
            <a:endParaRPr lang="fr-FR" sz="2000" b="1" dirty="0" smtClean="0">
              <a:solidFill>
                <a:schemeClr val="tx1"/>
              </a:solidFill>
            </a:endParaRPr>
          </a:p>
          <a:p>
            <a:pPr marL="0" indent="0" algn="just">
              <a:buNone/>
            </a:pPr>
            <a:r>
              <a:rPr lang="en-GB" sz="2000" dirty="0" smtClean="0"/>
              <a:t>From </a:t>
            </a:r>
            <a:r>
              <a:rPr lang="en-GB" sz="2000" dirty="0"/>
              <a:t>the 1940’s till the 1980’s the studies related to leadership were considered as the human relationships era, during this period, several behavioural and social scholars conducted studies to understand leadership in a different way. </a:t>
            </a:r>
          </a:p>
          <a:p>
            <a:pPr marL="0" indent="0" algn="just">
              <a:buNone/>
            </a:pPr>
            <a:endParaRPr lang="en-GB" sz="2000" dirty="0">
              <a:solidFill>
                <a:schemeClr val="tx1"/>
              </a:solidFill>
            </a:endParaRPr>
          </a:p>
          <a:p>
            <a:pPr marL="0" indent="0" algn="just">
              <a:buNone/>
            </a:pPr>
            <a:r>
              <a:rPr lang="en-GB" sz="2000" dirty="0" smtClean="0">
                <a:solidFill>
                  <a:schemeClr val="tx1"/>
                </a:solidFill>
              </a:rPr>
              <a:t>In this era, leadership </a:t>
            </a:r>
            <a:r>
              <a:rPr lang="en-GB" sz="2000" dirty="0">
                <a:solidFill>
                  <a:schemeClr val="tx1"/>
                </a:solidFill>
              </a:rPr>
              <a:t>related studies and research on management science were given equal importance. </a:t>
            </a:r>
            <a:endParaRPr lang="en-GB" sz="2000" dirty="0" smtClean="0">
              <a:solidFill>
                <a:schemeClr val="tx1"/>
              </a:solidFill>
            </a:endParaRPr>
          </a:p>
          <a:p>
            <a:pPr marL="0" indent="0" algn="just">
              <a:buNone/>
            </a:pPr>
            <a:endParaRPr lang="en-GB" sz="2000" dirty="0">
              <a:solidFill>
                <a:schemeClr val="tx1"/>
              </a:solidFill>
            </a:endParaRPr>
          </a:p>
          <a:p>
            <a:pPr marL="0" indent="0" algn="just">
              <a:buNone/>
            </a:pPr>
            <a:r>
              <a:rPr lang="en-GB" sz="2000" dirty="0">
                <a:solidFill>
                  <a:schemeClr val="tx1"/>
                </a:solidFill>
              </a:rPr>
              <a:t>And as the theories were developed, there was gradual shift from trait related studies to decision making aspects of the leader and their styles (Marquis and Huston, 2009). </a:t>
            </a:r>
          </a:p>
          <a:p>
            <a:pPr marL="0" indent="0" algn="just">
              <a:buNone/>
            </a:pPr>
            <a:endParaRPr lang="en-GB"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17</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9336" y="188640"/>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72746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271464" y="88586"/>
            <a:ext cx="9475321" cy="776172"/>
          </a:xfrm>
        </p:spPr>
        <p:txBody>
          <a:bodyPr>
            <a:normAutofit/>
          </a:bodyPr>
          <a:lstStyle/>
          <a:p>
            <a:pPr algn="ctr"/>
            <a:r>
              <a:rPr lang="en-GB" sz="3200" b="1" dirty="0" smtClean="0">
                <a:solidFill>
                  <a:schemeClr val="tx1"/>
                </a:solidFill>
                <a:effectLst>
                  <a:outerShdw blurRad="38100" dist="38100" dir="2700000" algn="tl">
                    <a:srgbClr val="000000">
                      <a:alpha val="43137"/>
                    </a:srgbClr>
                  </a:outerShdw>
                </a:effectLst>
              </a:rPr>
              <a:t>Decision-making in leadership </a:t>
            </a:r>
            <a:endParaRPr lang="fr-FR" sz="3200" b="1" dirty="0">
              <a:solidFill>
                <a:schemeClr val="tx1"/>
              </a:solidFill>
              <a:effectLst>
                <a:outerShdw blurRad="38100" dist="38100" dir="2700000" algn="tl">
                  <a:srgbClr val="000000">
                    <a:alpha val="43137"/>
                  </a:srgbClr>
                </a:outerShdw>
              </a:effectLst>
            </a:endParaRPr>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1280431207"/>
              </p:ext>
            </p:extLst>
          </p:nvPr>
        </p:nvGraphicFramePr>
        <p:xfrm>
          <a:off x="1066294" y="2492896"/>
          <a:ext cx="10286289" cy="37555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18</a:t>
            </a:fld>
            <a:endParaRPr lang="fr-FR"/>
          </a:p>
        </p:txBody>
      </p:sp>
      <p:pic>
        <p:nvPicPr>
          <p:cNvPr id="6" name="Imag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e 7"/>
          <p:cNvGrpSpPr/>
          <p:nvPr/>
        </p:nvGrpSpPr>
        <p:grpSpPr>
          <a:xfrm>
            <a:off x="814736" y="1196753"/>
            <a:ext cx="11377264" cy="576063"/>
            <a:chOff x="0" y="0"/>
            <a:chExt cx="11377264" cy="1226907"/>
          </a:xfrm>
        </p:grpSpPr>
        <p:sp>
          <p:nvSpPr>
            <p:cNvPr id="9" name="Rectangle 8"/>
            <p:cNvSpPr/>
            <p:nvPr/>
          </p:nvSpPr>
          <p:spPr>
            <a:xfrm>
              <a:off x="0" y="0"/>
              <a:ext cx="11377264" cy="122690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0" name="Rectangle 9"/>
            <p:cNvSpPr/>
            <p:nvPr/>
          </p:nvSpPr>
          <p:spPr>
            <a:xfrm>
              <a:off x="96688" y="0"/>
              <a:ext cx="11280576" cy="613453"/>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n-GB" sz="2000" dirty="0" smtClean="0"/>
                <a:t>Studies suggest that there are t</a:t>
              </a:r>
              <a:r>
                <a:rPr lang="en-GB" sz="2000" kern="1200" dirty="0" smtClean="0"/>
                <a:t>hree types of decision making in leaders. Some of these decision-making types are mentione</a:t>
              </a:r>
              <a:r>
                <a:rPr lang="en-GB" sz="2000" dirty="0" smtClean="0"/>
                <a:t>d herewith:</a:t>
              </a:r>
              <a:r>
                <a:rPr lang="en-GB" sz="2000" kern="1200" dirty="0" smtClean="0"/>
                <a:t> </a:t>
              </a:r>
              <a:endParaRPr lang="en-GB" sz="2000" kern="1200" dirty="0"/>
            </a:p>
          </p:txBody>
        </p:sp>
      </p:grpSp>
    </p:spTree>
    <p:extLst>
      <p:ext uri="{BB962C8B-B14F-4D97-AF65-F5344CB8AC3E}">
        <p14:creationId xmlns:p14="http://schemas.microsoft.com/office/powerpoint/2010/main" val="14797380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66295" y="236123"/>
            <a:ext cx="9475321" cy="776172"/>
          </a:xfrm>
        </p:spPr>
        <p:txBody>
          <a:bodyPr>
            <a:normAutofit fontScale="90000"/>
          </a:bodyPr>
          <a:lstStyle/>
          <a:p>
            <a:pPr algn="ctr"/>
            <a:r>
              <a:rPr lang="en-GB" sz="3200" b="1" dirty="0">
                <a:solidFill>
                  <a:schemeClr val="tx1"/>
                </a:solidFill>
                <a:effectLst>
                  <a:outerShdw blurRad="38100" dist="38100" dir="2700000" algn="tl">
                    <a:srgbClr val="000000">
                      <a:alpha val="43137"/>
                    </a:srgbClr>
                  </a:outerShdw>
                </a:effectLst>
              </a:rPr>
              <a:t>Leadership Theories</a:t>
            </a:r>
            <a:r>
              <a:rPr lang="en-GB" sz="3200" dirty="0"/>
              <a:t/>
            </a:r>
            <a:br>
              <a:rPr lang="en-GB" sz="3200" dirty="0"/>
            </a:br>
            <a:endParaRPr lang="fr-FR" sz="3200"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07368" y="1340768"/>
            <a:ext cx="11377264" cy="4907629"/>
          </a:xfrm>
        </p:spPr>
        <p:txBody>
          <a:bodyPr>
            <a:normAutofit/>
          </a:bodyPr>
          <a:lstStyle/>
          <a:p>
            <a:pPr marL="0" indent="0">
              <a:buNone/>
            </a:pPr>
            <a:r>
              <a:rPr lang="en-GB" sz="2000" b="1" dirty="0">
                <a:solidFill>
                  <a:schemeClr val="tx1"/>
                </a:solidFill>
              </a:rPr>
              <a:t>Situational and contingency theories: </a:t>
            </a:r>
          </a:p>
          <a:p>
            <a:pPr marL="0" indent="0">
              <a:buNone/>
            </a:pPr>
            <a:endParaRPr lang="en-GB" sz="2000" dirty="0">
              <a:solidFill>
                <a:schemeClr val="tx1"/>
              </a:solidFill>
            </a:endParaRPr>
          </a:p>
          <a:p>
            <a:pPr algn="just">
              <a:buFont typeface="Wingdings" panose="05000000000000000000" pitchFamily="2" charset="2"/>
              <a:buChar char="§"/>
            </a:pPr>
            <a:r>
              <a:rPr lang="en-GB" sz="2000" dirty="0">
                <a:solidFill>
                  <a:schemeClr val="tx1"/>
                </a:solidFill>
              </a:rPr>
              <a:t>A new wave of research emerged during the late 1960’s and later part of the 1970’s. </a:t>
            </a:r>
            <a:endParaRPr lang="en-GB" sz="2000" dirty="0" smtClean="0">
              <a:solidFill>
                <a:schemeClr val="tx1"/>
              </a:solidFill>
            </a:endParaRPr>
          </a:p>
          <a:p>
            <a:pPr marL="0" indent="0" algn="just">
              <a:buNone/>
            </a:pPr>
            <a:endParaRPr lang="en-GB" sz="2000" dirty="0">
              <a:solidFill>
                <a:schemeClr val="tx1"/>
              </a:solidFill>
            </a:endParaRPr>
          </a:p>
          <a:p>
            <a:pPr algn="just">
              <a:buFont typeface="Wingdings" panose="05000000000000000000" pitchFamily="2" charset="2"/>
              <a:buChar char="§"/>
            </a:pPr>
            <a:r>
              <a:rPr lang="en-GB" sz="2000" dirty="0">
                <a:solidFill>
                  <a:schemeClr val="tx1"/>
                </a:solidFill>
              </a:rPr>
              <a:t>These studies focussed to understand under which conditions can certain leadership styles be more effective</a:t>
            </a:r>
            <a:r>
              <a:rPr lang="en-GB" sz="2000" dirty="0" smtClean="0">
                <a:solidFill>
                  <a:schemeClr val="tx1"/>
                </a:solidFill>
              </a:rPr>
              <a:t>.</a:t>
            </a:r>
          </a:p>
          <a:p>
            <a:pPr marL="0" indent="0" algn="just">
              <a:buNone/>
            </a:pPr>
            <a:endParaRPr lang="en-GB" sz="2000" dirty="0">
              <a:solidFill>
                <a:schemeClr val="tx1"/>
              </a:solidFill>
            </a:endParaRPr>
          </a:p>
          <a:p>
            <a:pPr algn="just">
              <a:buFont typeface="Wingdings" panose="05000000000000000000" pitchFamily="2" charset="2"/>
              <a:buChar char="§"/>
            </a:pPr>
            <a:r>
              <a:rPr lang="en-GB" sz="2000" dirty="0">
                <a:solidFill>
                  <a:schemeClr val="tx1"/>
                </a:solidFill>
              </a:rPr>
              <a:t>Therefore, new theories emerged to address the role of environment in influencing the leadership styles</a:t>
            </a:r>
            <a:r>
              <a:rPr lang="en-GB" sz="2000" dirty="0" smtClean="0">
                <a:solidFill>
                  <a:schemeClr val="tx1"/>
                </a:solidFill>
              </a:rPr>
              <a:t>.</a:t>
            </a:r>
          </a:p>
          <a:p>
            <a:pPr marL="0" indent="0" algn="just">
              <a:buNone/>
            </a:pPr>
            <a:r>
              <a:rPr lang="en-GB" sz="2000" dirty="0" smtClean="0">
                <a:solidFill>
                  <a:schemeClr val="tx1"/>
                </a:solidFill>
              </a:rPr>
              <a:t> </a:t>
            </a:r>
            <a:endParaRPr lang="en-GB" sz="2000" dirty="0">
              <a:solidFill>
                <a:schemeClr val="tx1"/>
              </a:solidFill>
            </a:endParaRPr>
          </a:p>
          <a:p>
            <a:pPr algn="just">
              <a:buFont typeface="Wingdings" panose="05000000000000000000" pitchFamily="2" charset="2"/>
              <a:buChar char="§"/>
            </a:pPr>
            <a:r>
              <a:rPr lang="en-GB" sz="2000" dirty="0">
                <a:solidFill>
                  <a:schemeClr val="tx1"/>
                </a:solidFill>
              </a:rPr>
              <a:t>These studies were not only interested in comprehending the conditions surrounding the leadership styles, but they were also interested in understanding how particular or specific situations could affect leadership styles (Bauer </a:t>
            </a:r>
            <a:r>
              <a:rPr lang="en-GB" sz="2000" dirty="0"/>
              <a:t>&amp;</a:t>
            </a:r>
            <a:r>
              <a:rPr lang="en-GB" sz="2000" dirty="0" smtClean="0">
                <a:solidFill>
                  <a:schemeClr val="tx1"/>
                </a:solidFill>
              </a:rPr>
              <a:t> </a:t>
            </a:r>
            <a:r>
              <a:rPr lang="en-GB" sz="2000" dirty="0">
                <a:solidFill>
                  <a:schemeClr val="tx1"/>
                </a:solidFill>
              </a:rPr>
              <a:t>Erdogan, 2009). </a:t>
            </a: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19</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48598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415480" y="88586"/>
            <a:ext cx="9475321" cy="776172"/>
          </a:xfrm>
        </p:spPr>
        <p:txBody>
          <a:bodyPr/>
          <a:lstStyle/>
          <a:p>
            <a:pPr algn="ctr"/>
            <a:r>
              <a:rPr lang="fr-FR" sz="3200" dirty="0"/>
              <a:t>   </a:t>
            </a:r>
            <a:r>
              <a:rPr lang="fr-FR" sz="3200" b="1" dirty="0">
                <a:solidFill>
                  <a:schemeClr val="tx1"/>
                </a:solidFill>
                <a:effectLst>
                  <a:outerShdw blurRad="38100" dist="38100" dir="2700000" algn="tl">
                    <a:srgbClr val="000000">
                      <a:alpha val="43137"/>
                    </a:srgbClr>
                  </a:outerShdw>
                </a:effectLst>
              </a:rPr>
              <a:t>Introduction to Organisational Behaviour </a:t>
            </a:r>
          </a:p>
        </p:txBody>
      </p:sp>
      <p:sp>
        <p:nvSpPr>
          <p:cNvPr id="3" name="Espace réservé du contenu 2"/>
          <p:cNvSpPr>
            <a:spLocks noGrp="1"/>
          </p:cNvSpPr>
          <p:nvPr>
            <p:ph idx="1"/>
          </p:nvPr>
        </p:nvSpPr>
        <p:spPr>
          <a:xfrm>
            <a:off x="407368" y="1556792"/>
            <a:ext cx="11377264" cy="4691605"/>
          </a:xfrm>
        </p:spPr>
        <p:txBody>
          <a:bodyPr>
            <a:normAutofit/>
          </a:bodyPr>
          <a:lstStyle/>
          <a:p>
            <a:pPr marL="0" indent="0" algn="just">
              <a:buNone/>
            </a:pPr>
            <a:r>
              <a:rPr lang="en-GB" sz="2000" dirty="0">
                <a:solidFill>
                  <a:schemeClr val="tx1"/>
                </a:solidFill>
                <a:latin typeface="+mn-lt"/>
              </a:rPr>
              <a:t>Organisational behaviour has become an increasingly discussed subject in the business </a:t>
            </a:r>
            <a:r>
              <a:rPr lang="en-GB" sz="2000" dirty="0" smtClean="0">
                <a:solidFill>
                  <a:schemeClr val="tx1"/>
                </a:solidFill>
                <a:latin typeface="+mn-lt"/>
              </a:rPr>
              <a:t>and </a:t>
            </a:r>
            <a:r>
              <a:rPr lang="en-GB" sz="2000" dirty="0">
                <a:solidFill>
                  <a:schemeClr val="tx1"/>
                </a:solidFill>
                <a:latin typeface="+mn-lt"/>
              </a:rPr>
              <a:t>academic world. </a:t>
            </a:r>
            <a:endParaRPr lang="en-GB" sz="2000" dirty="0" smtClean="0">
              <a:solidFill>
                <a:schemeClr val="tx1"/>
              </a:solidFill>
              <a:latin typeface="+mn-lt"/>
            </a:endParaRPr>
          </a:p>
          <a:p>
            <a:pPr marL="0" indent="0" algn="just">
              <a:buNone/>
            </a:pPr>
            <a:endParaRPr lang="en-GB" sz="2000" dirty="0">
              <a:solidFill>
                <a:schemeClr val="tx1"/>
              </a:solidFill>
              <a:latin typeface="+mn-lt"/>
            </a:endParaRPr>
          </a:p>
          <a:p>
            <a:pPr marL="0" indent="0" algn="just">
              <a:buNone/>
            </a:pPr>
            <a:r>
              <a:rPr lang="en-GB" sz="2000" dirty="0">
                <a:solidFill>
                  <a:schemeClr val="tx1"/>
                </a:solidFill>
                <a:latin typeface="+mn-lt"/>
              </a:rPr>
              <a:t>With the advent of globalisation, mobility in businesses has paved new ways to study the relationships between individuals and groups in several organisational contexts.</a:t>
            </a:r>
          </a:p>
          <a:p>
            <a:pPr marL="0" indent="0" algn="just">
              <a:buNone/>
            </a:pPr>
            <a:endParaRPr lang="en-GB" sz="2000" dirty="0">
              <a:solidFill>
                <a:schemeClr val="tx1"/>
              </a:solidFill>
              <a:latin typeface="+mn-lt"/>
            </a:endParaRPr>
          </a:p>
          <a:p>
            <a:pPr marL="0" indent="0" algn="just">
              <a:buNone/>
            </a:pPr>
            <a:r>
              <a:rPr lang="en-GB" sz="2000" dirty="0">
                <a:solidFill>
                  <a:schemeClr val="tx1"/>
                </a:solidFill>
                <a:latin typeface="+mn-lt"/>
              </a:rPr>
              <a:t>organisational behaviour refers to the study of human behaviours in organisations. Besides focusing on the individual aspects, it is also related to the relationships interactional aspects between the individuals and the group in an organisational context.</a:t>
            </a:r>
          </a:p>
          <a:p>
            <a:pPr marL="0" indent="0" algn="just">
              <a:buNone/>
            </a:pPr>
            <a:endParaRPr lang="en-GB" sz="2000" dirty="0">
              <a:solidFill>
                <a:schemeClr val="tx1"/>
              </a:solidFill>
              <a:latin typeface="+mn-lt"/>
            </a:endParaRPr>
          </a:p>
          <a:p>
            <a:pPr marL="0" indent="0" algn="just">
              <a:buNone/>
            </a:pPr>
            <a:r>
              <a:rPr lang="en-GB" sz="2000" dirty="0">
                <a:solidFill>
                  <a:schemeClr val="tx1"/>
                </a:solidFill>
                <a:latin typeface="+mn-lt"/>
              </a:rPr>
              <a:t>The organisation is therefore subjected to assessments, and so are the underlying relationships between the organisation and the environment (McKenna, 2000). </a:t>
            </a:r>
            <a:endParaRPr lang="fr-FR" sz="2000" dirty="0">
              <a:solidFill>
                <a:schemeClr val="tx1"/>
              </a:solidFill>
              <a:latin typeface="+mn-lt"/>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2</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80517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95400" y="204556"/>
            <a:ext cx="9475321" cy="776172"/>
          </a:xfrm>
        </p:spPr>
        <p:txBody>
          <a:bodyPr>
            <a:normAutofit fontScale="90000"/>
          </a:bodyPr>
          <a:lstStyle/>
          <a:p>
            <a:pPr algn="ctr"/>
            <a:r>
              <a:rPr lang="en-GB" sz="3200" b="1" dirty="0">
                <a:solidFill>
                  <a:schemeClr val="tx1"/>
                </a:solidFill>
                <a:effectLst>
                  <a:outerShdw blurRad="38100" dist="38100" dir="2700000" algn="tl">
                    <a:srgbClr val="000000">
                      <a:alpha val="43137"/>
                    </a:srgbClr>
                  </a:outerShdw>
                </a:effectLst>
              </a:rPr>
              <a:t>Leadership Theories</a:t>
            </a:r>
            <a:r>
              <a:rPr lang="en-GB" sz="3200" dirty="0"/>
              <a:t/>
            </a:r>
            <a:br>
              <a:rPr lang="en-GB" sz="3200" dirty="0"/>
            </a:br>
            <a:endParaRPr lang="fr-FR" sz="3200"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335360" y="1124744"/>
            <a:ext cx="11449272" cy="5123653"/>
          </a:xfrm>
        </p:spPr>
        <p:txBody>
          <a:bodyPr>
            <a:normAutofit fontScale="92500" lnSpcReduction="10000"/>
          </a:bodyPr>
          <a:lstStyle/>
          <a:p>
            <a:pPr marL="0" indent="0" algn="just">
              <a:buNone/>
            </a:pPr>
            <a:r>
              <a:rPr lang="en-GB" sz="2000" b="1" dirty="0">
                <a:solidFill>
                  <a:schemeClr val="tx1"/>
                </a:solidFill>
              </a:rPr>
              <a:t>Fiedler’s contingency theory: </a:t>
            </a:r>
          </a:p>
          <a:p>
            <a:pPr algn="just">
              <a:buFont typeface="Wingdings" panose="05000000000000000000" pitchFamily="2" charset="2"/>
              <a:buChar char="§"/>
            </a:pPr>
            <a:endParaRPr lang="en-GB" sz="2000" dirty="0">
              <a:solidFill>
                <a:schemeClr val="tx1"/>
              </a:solidFill>
            </a:endParaRPr>
          </a:p>
          <a:p>
            <a:pPr marL="0" indent="0" algn="just">
              <a:buNone/>
            </a:pPr>
            <a:r>
              <a:rPr lang="en-GB" sz="2000" dirty="0">
                <a:solidFill>
                  <a:schemeClr val="tx1"/>
                </a:solidFill>
              </a:rPr>
              <a:t>In </a:t>
            </a:r>
            <a:r>
              <a:rPr lang="en-GB" sz="2000" dirty="0" smtClean="0">
                <a:solidFill>
                  <a:schemeClr val="tx1"/>
                </a:solidFill>
              </a:rPr>
              <a:t>1967, </a:t>
            </a:r>
            <a:r>
              <a:rPr lang="en-GB" sz="2000" dirty="0">
                <a:solidFill>
                  <a:schemeClr val="tx1"/>
                </a:solidFill>
              </a:rPr>
              <a:t>Fiedler developed the contingency approach; this theory suggests that there is not one leadership style which is best suited or ideal for every situation. </a:t>
            </a:r>
            <a:endParaRPr lang="en-GB" sz="2000" dirty="0" smtClean="0">
              <a:solidFill>
                <a:schemeClr val="tx1"/>
              </a:solidFill>
            </a:endParaRPr>
          </a:p>
          <a:p>
            <a:pPr marL="0" indent="0" algn="just">
              <a:buNone/>
            </a:pPr>
            <a:endParaRPr lang="en-GB" sz="2000" dirty="0" smtClean="0">
              <a:solidFill>
                <a:schemeClr val="tx1"/>
              </a:solidFill>
            </a:endParaRPr>
          </a:p>
          <a:p>
            <a:pPr marL="0" indent="0" algn="just">
              <a:buNone/>
            </a:pPr>
            <a:r>
              <a:rPr lang="en-GB" sz="2000" dirty="0" smtClean="0">
                <a:solidFill>
                  <a:schemeClr val="tx1"/>
                </a:solidFill>
              </a:rPr>
              <a:t>It </a:t>
            </a:r>
            <a:r>
              <a:rPr lang="en-GB" sz="2000" dirty="0">
                <a:solidFill>
                  <a:schemeClr val="tx1"/>
                </a:solidFill>
              </a:rPr>
              <a:t>suggests that the inter-relationship between the group members and the group leader is hugely influenced by the manager’s ability to be a good leader. </a:t>
            </a:r>
            <a:endParaRPr lang="en-GB" sz="2000" dirty="0" smtClean="0">
              <a:solidFill>
                <a:schemeClr val="tx1"/>
              </a:solidFill>
            </a:endParaRPr>
          </a:p>
          <a:p>
            <a:pPr marL="0" indent="0" algn="just">
              <a:buNone/>
            </a:pPr>
            <a:endParaRPr lang="en-GB" sz="2000" dirty="0">
              <a:solidFill>
                <a:schemeClr val="tx1"/>
              </a:solidFill>
            </a:endParaRPr>
          </a:p>
          <a:p>
            <a:pPr marL="0" indent="0" algn="just">
              <a:buNone/>
            </a:pPr>
            <a:r>
              <a:rPr lang="en-GB" sz="2000" dirty="0" smtClean="0">
                <a:solidFill>
                  <a:schemeClr val="tx1"/>
                </a:solidFill>
              </a:rPr>
              <a:t>In </a:t>
            </a:r>
            <a:r>
              <a:rPr lang="en-GB" sz="2000" dirty="0">
                <a:solidFill>
                  <a:schemeClr val="tx1"/>
                </a:solidFill>
              </a:rPr>
              <a:t>addition, the role expected to be achieved and the power which is associated to the leader’s position was considered as significant variables for the leadership (Marquis </a:t>
            </a:r>
            <a:r>
              <a:rPr lang="en-GB" sz="2000" dirty="0"/>
              <a:t>&amp;</a:t>
            </a:r>
            <a:r>
              <a:rPr lang="en-GB" sz="2000" dirty="0" smtClean="0">
                <a:solidFill>
                  <a:schemeClr val="tx1"/>
                </a:solidFill>
              </a:rPr>
              <a:t> </a:t>
            </a:r>
            <a:r>
              <a:rPr lang="en-GB" sz="2000" dirty="0">
                <a:solidFill>
                  <a:schemeClr val="tx1"/>
                </a:solidFill>
              </a:rPr>
              <a:t>Huston, 2009</a:t>
            </a:r>
            <a:r>
              <a:rPr lang="en-GB" sz="2000" dirty="0" smtClean="0">
                <a:solidFill>
                  <a:schemeClr val="tx1"/>
                </a:solidFill>
              </a:rPr>
              <a:t>).</a:t>
            </a:r>
          </a:p>
          <a:p>
            <a:pPr marL="0" indent="0" algn="just">
              <a:buNone/>
            </a:pPr>
            <a:endParaRPr lang="en-GB" sz="2000" dirty="0" smtClean="0">
              <a:solidFill>
                <a:schemeClr val="tx1"/>
              </a:solidFill>
            </a:endParaRPr>
          </a:p>
          <a:p>
            <a:pPr marL="0" indent="0" algn="just">
              <a:buNone/>
            </a:pPr>
            <a:r>
              <a:rPr lang="en-GB" sz="2000" dirty="0"/>
              <a:t>In accordance to this theory, a situation can be considered favourable, medium or unfavourable. Whereas, there are three conditions creating favourableness in the situations; position power, leader- sub-ordinate relationships, and task </a:t>
            </a:r>
            <a:r>
              <a:rPr lang="en-GB" sz="2000" dirty="0" smtClean="0"/>
              <a:t>structure.</a:t>
            </a:r>
          </a:p>
          <a:p>
            <a:pPr marL="0" indent="0" algn="just">
              <a:buNone/>
            </a:pPr>
            <a:endParaRPr lang="en-GB" sz="2000" dirty="0" smtClean="0"/>
          </a:p>
          <a:p>
            <a:pPr marL="0" indent="0" algn="just">
              <a:buNone/>
            </a:pPr>
            <a:r>
              <a:rPr lang="en-GB" sz="2000" dirty="0"/>
              <a:t>The situation can be favourable, if the task is structured and leader enjoys high position power and a good working relationship with </a:t>
            </a:r>
            <a:r>
              <a:rPr lang="en-GB" sz="2000" dirty="0" smtClean="0"/>
              <a:t>people </a:t>
            </a:r>
            <a:r>
              <a:rPr lang="en-GB" sz="2000" dirty="0"/>
              <a:t>(Bass, 1990; Northouse, 2013; Bauer &amp; Erdogan, 2009</a:t>
            </a:r>
            <a:r>
              <a:rPr lang="en-GB" sz="2000" dirty="0" smtClean="0"/>
              <a:t>). </a:t>
            </a:r>
            <a:endParaRPr lang="en-GB" sz="2000"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20</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27438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95400" y="204556"/>
            <a:ext cx="9475321" cy="776172"/>
          </a:xfrm>
        </p:spPr>
        <p:txBody>
          <a:bodyPr>
            <a:normAutofit fontScale="90000"/>
          </a:bodyPr>
          <a:lstStyle/>
          <a:p>
            <a:pPr algn="ctr"/>
            <a:r>
              <a:rPr lang="en-GB" sz="3200" b="1" dirty="0">
                <a:solidFill>
                  <a:schemeClr val="tx1"/>
                </a:solidFill>
                <a:effectLst>
                  <a:outerShdw blurRad="38100" dist="38100" dir="2700000" algn="tl">
                    <a:srgbClr val="000000">
                      <a:alpha val="43137"/>
                    </a:srgbClr>
                  </a:outerShdw>
                </a:effectLst>
              </a:rPr>
              <a:t>Leadership Theories</a:t>
            </a:r>
            <a:r>
              <a:rPr lang="en-GB" sz="3200" dirty="0"/>
              <a:t/>
            </a:r>
            <a:br>
              <a:rPr lang="en-GB" sz="3200" dirty="0"/>
            </a:br>
            <a:endParaRPr lang="fr-FR" sz="3200"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335360" y="1124744"/>
            <a:ext cx="11449272" cy="5123653"/>
          </a:xfrm>
        </p:spPr>
        <p:txBody>
          <a:bodyPr>
            <a:normAutofit fontScale="92500"/>
          </a:bodyPr>
          <a:lstStyle/>
          <a:p>
            <a:pPr marL="0" indent="0" algn="just">
              <a:buNone/>
            </a:pPr>
            <a:r>
              <a:rPr lang="en-GB" sz="2000" b="1" dirty="0">
                <a:solidFill>
                  <a:schemeClr val="tx1"/>
                </a:solidFill>
              </a:rPr>
              <a:t>Situational leadership Theory: </a:t>
            </a:r>
            <a:endParaRPr lang="en-GB" sz="2000" b="1" dirty="0" smtClean="0"/>
          </a:p>
          <a:p>
            <a:pPr marL="0" indent="0" algn="just">
              <a:buNone/>
            </a:pPr>
            <a:endParaRPr lang="en-GB" sz="2000" b="1" dirty="0">
              <a:solidFill>
                <a:schemeClr val="tx1"/>
              </a:solidFill>
            </a:endParaRPr>
          </a:p>
          <a:p>
            <a:pPr marL="0" indent="0" algn="just">
              <a:buNone/>
            </a:pPr>
            <a:r>
              <a:rPr lang="en-GB" sz="2000" dirty="0">
                <a:solidFill>
                  <a:schemeClr val="tx1"/>
                </a:solidFill>
              </a:rPr>
              <a:t>The situational leadership theory was proposed by Kenneth Blanchard and Paul Hersey</a:t>
            </a:r>
            <a:r>
              <a:rPr lang="en-GB" sz="2000" dirty="0" smtClean="0">
                <a:solidFill>
                  <a:schemeClr val="tx1"/>
                </a:solidFill>
              </a:rPr>
              <a:t>.</a:t>
            </a:r>
          </a:p>
          <a:p>
            <a:pPr marL="0" indent="0" algn="just">
              <a:buNone/>
            </a:pPr>
            <a:endParaRPr lang="en-GB" sz="2000" dirty="0">
              <a:solidFill>
                <a:schemeClr val="tx1"/>
              </a:solidFill>
            </a:endParaRPr>
          </a:p>
          <a:p>
            <a:pPr marL="0" indent="0" algn="just">
              <a:buNone/>
            </a:pPr>
            <a:r>
              <a:rPr lang="en-GB" sz="2000" dirty="0">
                <a:solidFill>
                  <a:schemeClr val="tx1"/>
                </a:solidFill>
              </a:rPr>
              <a:t>In accordance to this theory, employee’s readiness, which refers to the combination of their commitment levels and competencies, are the key elements which determine the proper leadership style</a:t>
            </a:r>
            <a:r>
              <a:rPr lang="en-GB" sz="2000" dirty="0" smtClean="0">
                <a:solidFill>
                  <a:schemeClr val="tx1"/>
                </a:solidFill>
              </a:rPr>
              <a:t>.</a:t>
            </a:r>
          </a:p>
          <a:p>
            <a:pPr marL="0" indent="0" algn="just">
              <a:buNone/>
            </a:pPr>
            <a:endParaRPr lang="en-GB" sz="2000" dirty="0">
              <a:solidFill>
                <a:schemeClr val="tx1"/>
              </a:solidFill>
            </a:endParaRPr>
          </a:p>
          <a:p>
            <a:pPr marL="0" indent="0" algn="just">
              <a:buNone/>
            </a:pPr>
            <a:r>
              <a:rPr lang="en-GB" sz="2000" dirty="0">
                <a:solidFill>
                  <a:schemeClr val="tx1"/>
                </a:solidFill>
              </a:rPr>
              <a:t> This theory suggests that effective leadership can be achieved, if the leaders use the right time and right style of behaviours for the overall development of every employee</a:t>
            </a:r>
            <a:r>
              <a:rPr lang="en-GB" sz="2000" dirty="0" smtClean="0">
                <a:solidFill>
                  <a:schemeClr val="tx1"/>
                </a:solidFill>
              </a:rPr>
              <a:t>.</a:t>
            </a:r>
          </a:p>
          <a:p>
            <a:pPr marL="0" indent="0" algn="just">
              <a:buNone/>
            </a:pPr>
            <a:endParaRPr lang="en-GB" sz="2000" dirty="0">
              <a:solidFill>
                <a:schemeClr val="tx1"/>
              </a:solidFill>
            </a:endParaRPr>
          </a:p>
          <a:p>
            <a:pPr marL="0" indent="0" algn="just">
              <a:buNone/>
            </a:pPr>
            <a:r>
              <a:rPr lang="en-GB" sz="2000" dirty="0">
                <a:solidFill>
                  <a:schemeClr val="tx1"/>
                </a:solidFill>
              </a:rPr>
              <a:t> It is suggested the employees at the early stages of their development have less competencies to accomplish their tasks, but have high work commitments. </a:t>
            </a:r>
            <a:endParaRPr lang="en-GB" sz="2000" dirty="0" smtClean="0">
              <a:solidFill>
                <a:schemeClr val="tx1"/>
              </a:solidFill>
            </a:endParaRPr>
          </a:p>
          <a:p>
            <a:pPr marL="0" indent="0" algn="just">
              <a:buNone/>
            </a:pPr>
            <a:endParaRPr lang="en-GB" sz="2000" dirty="0">
              <a:solidFill>
                <a:schemeClr val="tx1"/>
              </a:solidFill>
            </a:endParaRPr>
          </a:p>
          <a:p>
            <a:pPr marL="0" indent="0" algn="just">
              <a:buNone/>
            </a:pPr>
            <a:r>
              <a:rPr lang="en-GB" sz="2000" dirty="0">
                <a:solidFill>
                  <a:schemeClr val="tx1"/>
                </a:solidFill>
              </a:rPr>
              <a:t>Therefore under these circumstances, leaders can provide more directions and be more directive than supportive. </a:t>
            </a:r>
          </a:p>
          <a:p>
            <a:pPr marL="0" indent="0" algn="just">
              <a:buNone/>
            </a:pPr>
            <a:r>
              <a:rPr lang="en-GB" sz="2000" dirty="0">
                <a:solidFill>
                  <a:schemeClr val="tx1"/>
                </a:solidFill>
              </a:rPr>
              <a:t>A constant nurturing can be essential in these cases </a:t>
            </a:r>
            <a:r>
              <a:rPr lang="en-GB" sz="2000" dirty="0"/>
              <a:t>(Bass, 1990; Northouse, 2013; Bauer &amp; Erdogan, 2009).</a:t>
            </a:r>
            <a:r>
              <a:rPr lang="en-GB" sz="2000" dirty="0" smtClean="0">
                <a:solidFill>
                  <a:schemeClr val="tx1"/>
                </a:solidFill>
              </a:rPr>
              <a:t>. </a:t>
            </a:r>
            <a:endParaRPr lang="en-GB" sz="2000"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21</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44839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95400" y="204556"/>
            <a:ext cx="9475321" cy="776172"/>
          </a:xfrm>
        </p:spPr>
        <p:txBody>
          <a:bodyPr>
            <a:normAutofit fontScale="90000"/>
          </a:bodyPr>
          <a:lstStyle/>
          <a:p>
            <a:pPr algn="ctr"/>
            <a:r>
              <a:rPr lang="en-GB" sz="3200" b="1" dirty="0">
                <a:solidFill>
                  <a:schemeClr val="tx1"/>
                </a:solidFill>
                <a:effectLst>
                  <a:outerShdw blurRad="38100" dist="38100" dir="2700000" algn="tl">
                    <a:srgbClr val="000000">
                      <a:alpha val="43137"/>
                    </a:srgbClr>
                  </a:outerShdw>
                </a:effectLst>
              </a:rPr>
              <a:t>Leadership Theories</a:t>
            </a:r>
            <a:r>
              <a:rPr lang="en-GB" sz="3200" dirty="0"/>
              <a:t/>
            </a:r>
            <a:br>
              <a:rPr lang="en-GB" sz="3200" dirty="0"/>
            </a:br>
            <a:endParaRPr lang="fr-FR" sz="3200"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335360" y="1124744"/>
            <a:ext cx="11449272" cy="5123653"/>
          </a:xfrm>
        </p:spPr>
        <p:txBody>
          <a:bodyPr>
            <a:normAutofit/>
          </a:bodyPr>
          <a:lstStyle/>
          <a:p>
            <a:pPr marL="0" indent="0">
              <a:buNone/>
            </a:pPr>
            <a:r>
              <a:rPr lang="en-GB" sz="2000" b="1" dirty="0">
                <a:solidFill>
                  <a:schemeClr val="tx1"/>
                </a:solidFill>
              </a:rPr>
              <a:t>Path-Goal Theory of Leadership: </a:t>
            </a:r>
            <a:endParaRPr lang="en-GB" sz="2000" b="1" dirty="0" smtClean="0">
              <a:solidFill>
                <a:schemeClr val="tx1"/>
              </a:solidFill>
            </a:endParaRPr>
          </a:p>
          <a:p>
            <a:pPr marL="0" indent="0">
              <a:buNone/>
            </a:pPr>
            <a:endParaRPr lang="en-GB" sz="2000" b="1" dirty="0">
              <a:solidFill>
                <a:schemeClr val="tx1"/>
              </a:solidFill>
            </a:endParaRPr>
          </a:p>
          <a:p>
            <a:pPr marL="0" indent="0">
              <a:buNone/>
            </a:pPr>
            <a:r>
              <a:rPr lang="en-GB" sz="2200" dirty="0">
                <a:solidFill>
                  <a:schemeClr val="tx1"/>
                </a:solidFill>
              </a:rPr>
              <a:t>This leadership was developed by Robert House, and hence named as Robert House’s path goal leadership theory.</a:t>
            </a:r>
          </a:p>
          <a:p>
            <a:pPr marL="0" indent="0">
              <a:buNone/>
            </a:pPr>
            <a:r>
              <a:rPr lang="en-GB" sz="2200" dirty="0">
                <a:solidFill>
                  <a:schemeClr val="tx1"/>
                </a:solidFill>
              </a:rPr>
              <a:t> This theory suggests that the employees can be motivated when they expect or believe that</a:t>
            </a:r>
          </a:p>
          <a:p>
            <a:pPr marL="0" indent="0">
              <a:buNone/>
            </a:pPr>
            <a:r>
              <a:rPr lang="en-GB" sz="2200" dirty="0">
                <a:solidFill>
                  <a:schemeClr val="tx1"/>
                </a:solidFill>
              </a:rPr>
              <a:t>(a) Their effort could lead to better performance</a:t>
            </a:r>
          </a:p>
          <a:p>
            <a:pPr marL="0" indent="0">
              <a:buNone/>
            </a:pPr>
            <a:r>
              <a:rPr lang="en-GB" sz="2200" dirty="0">
                <a:solidFill>
                  <a:schemeClr val="tx1"/>
                </a:solidFill>
              </a:rPr>
              <a:t>(b) their performance will be rewarded accordingly</a:t>
            </a:r>
          </a:p>
          <a:p>
            <a:pPr marL="0" indent="0">
              <a:buNone/>
            </a:pPr>
            <a:r>
              <a:rPr lang="en-GB" sz="2200" dirty="0">
                <a:solidFill>
                  <a:schemeClr val="tx1"/>
                </a:solidFill>
              </a:rPr>
              <a:t>(c) the rewards which they receive are considered truly valuable for them. </a:t>
            </a:r>
          </a:p>
          <a:p>
            <a:pPr marL="0" indent="0">
              <a:buNone/>
            </a:pPr>
            <a:r>
              <a:rPr lang="en-GB" sz="2200" dirty="0">
                <a:solidFill>
                  <a:schemeClr val="tx1"/>
                </a:solidFill>
              </a:rPr>
              <a:t>In accordance to this theory, the leader’s role is to assure all these elements are put in place. </a:t>
            </a:r>
            <a:endParaRPr lang="en-GB" sz="2200" dirty="0" smtClean="0">
              <a:solidFill>
                <a:schemeClr val="tx1"/>
              </a:solidFill>
            </a:endParaRPr>
          </a:p>
          <a:p>
            <a:pPr marL="0" indent="0">
              <a:buNone/>
            </a:pPr>
            <a:endParaRPr lang="en-GB" sz="2200" dirty="0">
              <a:solidFill>
                <a:schemeClr val="tx1"/>
              </a:solidFill>
            </a:endParaRPr>
          </a:p>
          <a:p>
            <a:pPr marL="0" indent="0" algn="just">
              <a:buNone/>
            </a:pPr>
            <a:r>
              <a:rPr lang="en-GB" sz="2200" dirty="0">
                <a:solidFill>
                  <a:schemeClr val="tx1"/>
                </a:solidFill>
              </a:rPr>
              <a:t>This sort of approach would allow the leaders to create and develop high- performing employees for improving the overall performance of the work </a:t>
            </a:r>
            <a:r>
              <a:rPr lang="en-GB" sz="2200" dirty="0"/>
              <a:t>(Bass, 1990; Northouse, 2013; Bauer &amp; Erdogan, 2009</a:t>
            </a:r>
            <a:r>
              <a:rPr lang="en-GB" sz="2200" dirty="0" smtClean="0"/>
              <a:t>).</a:t>
            </a:r>
            <a:r>
              <a:rPr lang="en-GB" sz="2200" dirty="0" smtClean="0">
                <a:solidFill>
                  <a:schemeClr val="tx1"/>
                </a:solidFill>
              </a:rPr>
              <a:t> </a:t>
            </a:r>
            <a:endParaRPr lang="en-GB" sz="2200" dirty="0">
              <a:solidFill>
                <a:schemeClr val="tx1"/>
              </a:solidFill>
            </a:endParaRPr>
          </a:p>
          <a:p>
            <a:pPr marL="0" indent="0">
              <a:buNone/>
            </a:pPr>
            <a:endParaRPr lang="en-GB" sz="2200"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22</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53276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95400" y="204556"/>
            <a:ext cx="9475321" cy="776172"/>
          </a:xfrm>
        </p:spPr>
        <p:txBody>
          <a:bodyPr>
            <a:normAutofit/>
          </a:bodyPr>
          <a:lstStyle/>
          <a:p>
            <a:pPr algn="ctr"/>
            <a:r>
              <a:rPr lang="fr-FR" sz="3200" b="1" dirty="0" err="1" smtClean="0">
                <a:solidFill>
                  <a:schemeClr val="tx1"/>
                </a:solidFill>
                <a:effectLst>
                  <a:outerShdw blurRad="38100" dist="38100" dir="2700000" algn="tl">
                    <a:srgbClr val="000000">
                      <a:alpha val="43137"/>
                    </a:srgbClr>
                  </a:outerShdw>
                </a:effectLst>
              </a:rPr>
              <a:t>References</a:t>
            </a:r>
            <a:r>
              <a:rPr lang="fr-FR" sz="3200" b="1" dirty="0" smtClean="0">
                <a:solidFill>
                  <a:schemeClr val="tx1"/>
                </a:solidFill>
                <a:effectLst>
                  <a:outerShdw blurRad="38100" dist="38100" dir="2700000" algn="tl">
                    <a:srgbClr val="000000">
                      <a:alpha val="43137"/>
                    </a:srgbClr>
                  </a:outerShdw>
                </a:effectLst>
              </a:rPr>
              <a:t> </a:t>
            </a:r>
            <a:endParaRPr lang="fr-FR" sz="3200"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335360" y="1124744"/>
            <a:ext cx="11449272" cy="5123653"/>
          </a:xfrm>
        </p:spPr>
        <p:txBody>
          <a:bodyPr>
            <a:noAutofit/>
          </a:bodyPr>
          <a:lstStyle/>
          <a:p>
            <a:pPr marL="0" indent="0" algn="just">
              <a:spcBef>
                <a:spcPts val="0"/>
              </a:spcBef>
              <a:buNone/>
            </a:pPr>
            <a:endParaRPr lang="en-GB" sz="2000" dirty="0" smtClean="0"/>
          </a:p>
          <a:p>
            <a:pPr marL="0" indent="0" algn="just">
              <a:spcBef>
                <a:spcPts val="0"/>
              </a:spcBef>
              <a:buNone/>
            </a:pPr>
            <a:r>
              <a:rPr lang="en-GB" sz="2000" dirty="0" smtClean="0"/>
              <a:t>Bass</a:t>
            </a:r>
            <a:r>
              <a:rPr lang="en-GB" sz="2000" dirty="0"/>
              <a:t>, B. M. (1990). </a:t>
            </a:r>
            <a:r>
              <a:rPr lang="en-GB" sz="2000" i="1" dirty="0"/>
              <a:t>Bass &amp; </a:t>
            </a:r>
            <a:r>
              <a:rPr lang="en-GB" sz="2000" i="1" dirty="0" err="1"/>
              <a:t>Stogdill's</a:t>
            </a:r>
            <a:r>
              <a:rPr lang="en-GB" sz="2000" i="1" dirty="0"/>
              <a:t> handbook of leadership: Theory, research, and managerial applications</a:t>
            </a:r>
            <a:r>
              <a:rPr lang="en-GB" sz="2000" dirty="0"/>
              <a:t>. (Third Edition), New York, NY: The Free Press.</a:t>
            </a:r>
          </a:p>
          <a:p>
            <a:pPr marL="0" indent="0" algn="just">
              <a:spcBef>
                <a:spcPts val="0"/>
              </a:spcBef>
              <a:buNone/>
            </a:pPr>
            <a:r>
              <a:rPr lang="en-GB" sz="2000" b="1" dirty="0"/>
              <a:t> </a:t>
            </a:r>
            <a:endParaRPr lang="en-GB" sz="2000" dirty="0"/>
          </a:p>
          <a:p>
            <a:pPr marL="0" indent="0" algn="just">
              <a:spcBef>
                <a:spcPts val="0"/>
              </a:spcBef>
              <a:buNone/>
            </a:pPr>
            <a:r>
              <a:rPr lang="fr-FR" sz="2000" dirty="0"/>
              <a:t>Bauer, T. N., &amp; </a:t>
            </a:r>
            <a:r>
              <a:rPr lang="fr-FR" sz="2000" dirty="0" err="1"/>
              <a:t>Erdogan</a:t>
            </a:r>
            <a:r>
              <a:rPr lang="fr-FR" sz="2000" dirty="0"/>
              <a:t>, B. (2009). </a:t>
            </a:r>
            <a:r>
              <a:rPr lang="en-GB" sz="2000" i="1" dirty="0"/>
              <a:t>Organisational Behaviour</a:t>
            </a:r>
            <a:r>
              <a:rPr lang="en-GB" sz="2000" dirty="0"/>
              <a:t>. Washington D.C, USA: Flat World Knowledge</a:t>
            </a:r>
          </a:p>
          <a:p>
            <a:pPr marL="0" indent="0" algn="just">
              <a:spcBef>
                <a:spcPts val="0"/>
              </a:spcBef>
              <a:buNone/>
            </a:pPr>
            <a:r>
              <a:rPr lang="en-GB" sz="2000" dirty="0"/>
              <a:t> </a:t>
            </a:r>
          </a:p>
          <a:p>
            <a:pPr marL="0" indent="0" algn="just">
              <a:spcBef>
                <a:spcPts val="0"/>
              </a:spcBef>
              <a:buNone/>
            </a:pPr>
            <a:r>
              <a:rPr lang="en-GB" sz="2000" dirty="0"/>
              <a:t>Fiedler, F. E. (1964). A contingency model of leadership effectiveness. </a:t>
            </a:r>
            <a:r>
              <a:rPr lang="en-GB" sz="2000" i="1" dirty="0"/>
              <a:t>Advances in experimental social psychology</a:t>
            </a:r>
            <a:r>
              <a:rPr lang="en-GB" sz="2000" dirty="0"/>
              <a:t>, </a:t>
            </a:r>
            <a:r>
              <a:rPr lang="en-GB" sz="2000" i="1" dirty="0"/>
              <a:t>1</a:t>
            </a:r>
            <a:r>
              <a:rPr lang="en-GB" sz="2000" dirty="0"/>
              <a:t>, 149-190.</a:t>
            </a:r>
          </a:p>
          <a:p>
            <a:pPr marL="0" indent="0" algn="just">
              <a:spcBef>
                <a:spcPts val="0"/>
              </a:spcBef>
              <a:buNone/>
            </a:pPr>
            <a:r>
              <a:rPr lang="en-GB" sz="2000" dirty="0"/>
              <a:t> </a:t>
            </a:r>
          </a:p>
          <a:p>
            <a:pPr marL="0" indent="0" algn="just">
              <a:spcBef>
                <a:spcPts val="0"/>
              </a:spcBef>
              <a:buNone/>
            </a:pPr>
            <a:r>
              <a:rPr lang="en-GB" sz="2000" dirty="0"/>
              <a:t>Greenberg, J. (2004) Managing Behaviour in Organisations. (Fourth Edition), Upper Saddle River, NJ, USA</a:t>
            </a:r>
            <a:r>
              <a:rPr lang="en-GB" sz="2000" i="1" dirty="0"/>
              <a:t>: </a:t>
            </a:r>
            <a:r>
              <a:rPr lang="en-GB" sz="2000" dirty="0"/>
              <a:t>Prentice Hall.</a:t>
            </a:r>
          </a:p>
          <a:p>
            <a:pPr marL="0" indent="0" algn="just">
              <a:spcBef>
                <a:spcPts val="0"/>
              </a:spcBef>
              <a:buNone/>
            </a:pPr>
            <a:r>
              <a:rPr lang="en-GB" sz="2000" dirty="0"/>
              <a:t> </a:t>
            </a:r>
          </a:p>
          <a:p>
            <a:pPr marL="0" indent="0" algn="just">
              <a:spcBef>
                <a:spcPts val="0"/>
              </a:spcBef>
              <a:buNone/>
            </a:pPr>
            <a:r>
              <a:rPr lang="en-GB" sz="2000" dirty="0" err="1"/>
              <a:t>Ivancevich</a:t>
            </a:r>
            <a:r>
              <a:rPr lang="en-GB" sz="2000" dirty="0"/>
              <a:t>, J. M., </a:t>
            </a:r>
            <a:r>
              <a:rPr lang="en-GB" sz="2000" dirty="0" err="1"/>
              <a:t>Konopaske</a:t>
            </a:r>
            <a:r>
              <a:rPr lang="en-GB" sz="2000" dirty="0"/>
              <a:t>, R. &amp; Matteson, M. T. (2013). </a:t>
            </a:r>
            <a:r>
              <a:rPr lang="en-GB" sz="2000" i="1" dirty="0"/>
              <a:t>Organizational Behaviour and Management</a:t>
            </a:r>
            <a:r>
              <a:rPr lang="en-GB" sz="2000" dirty="0"/>
              <a:t>. (Tenth Edition), New York, NY, USA: McGraw-Hill Irwin.</a:t>
            </a:r>
          </a:p>
          <a:p>
            <a:pPr marL="0" indent="0" algn="just">
              <a:spcBef>
                <a:spcPts val="0"/>
              </a:spcBef>
              <a:buNone/>
            </a:pPr>
            <a:r>
              <a:rPr lang="en-GB" sz="2000" dirty="0"/>
              <a:t> </a:t>
            </a:r>
          </a:p>
          <a:p>
            <a:pPr marL="0" indent="0" algn="just">
              <a:spcBef>
                <a:spcPts val="0"/>
              </a:spcBef>
              <a:buNone/>
            </a:pPr>
            <a:r>
              <a:rPr lang="en-GB" sz="2000" dirty="0" err="1"/>
              <a:t>Kirkpatick</a:t>
            </a:r>
            <a:r>
              <a:rPr lang="en-GB" sz="2000" dirty="0"/>
              <a:t>, S. A., &amp; Locke, E. A. (1991). Leadership: do traits matter?. </a:t>
            </a:r>
            <a:r>
              <a:rPr lang="en-GB" sz="2000" i="1" dirty="0"/>
              <a:t>The executive</a:t>
            </a:r>
            <a:r>
              <a:rPr lang="en-GB" sz="2000" dirty="0"/>
              <a:t>, </a:t>
            </a:r>
            <a:r>
              <a:rPr lang="en-GB" sz="2000" i="1" dirty="0"/>
              <a:t>5</a:t>
            </a:r>
            <a:r>
              <a:rPr lang="en-GB" sz="2000" dirty="0"/>
              <a:t>(2), 48-60.</a:t>
            </a:r>
          </a:p>
          <a:p>
            <a:pPr marL="0" indent="0" algn="just">
              <a:buNone/>
            </a:pPr>
            <a:r>
              <a:rPr lang="en-GB" sz="2000" dirty="0"/>
              <a:t> </a:t>
            </a:r>
          </a:p>
          <a:p>
            <a:pPr marL="0" indent="0">
              <a:buNone/>
            </a:pPr>
            <a:endParaRPr lang="en-GB" sz="2000" dirty="0"/>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23</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74788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95400" y="204556"/>
            <a:ext cx="9475321" cy="776172"/>
          </a:xfrm>
        </p:spPr>
        <p:txBody>
          <a:bodyPr>
            <a:normAutofit/>
          </a:bodyPr>
          <a:lstStyle/>
          <a:p>
            <a:pPr algn="ctr"/>
            <a:r>
              <a:rPr lang="fr-FR" sz="3200" b="1" dirty="0" err="1" smtClean="0">
                <a:solidFill>
                  <a:schemeClr val="tx1"/>
                </a:solidFill>
                <a:effectLst>
                  <a:outerShdw blurRad="38100" dist="38100" dir="2700000" algn="tl">
                    <a:srgbClr val="000000">
                      <a:alpha val="43137"/>
                    </a:srgbClr>
                  </a:outerShdw>
                </a:effectLst>
              </a:rPr>
              <a:t>References</a:t>
            </a:r>
            <a:r>
              <a:rPr lang="fr-FR" sz="3200" b="1" dirty="0" smtClean="0">
                <a:solidFill>
                  <a:schemeClr val="tx1"/>
                </a:solidFill>
                <a:effectLst>
                  <a:outerShdw blurRad="38100" dist="38100" dir="2700000" algn="tl">
                    <a:srgbClr val="000000">
                      <a:alpha val="43137"/>
                    </a:srgbClr>
                  </a:outerShdw>
                </a:effectLst>
              </a:rPr>
              <a:t> </a:t>
            </a:r>
            <a:endParaRPr lang="fr-FR" sz="3200"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335360" y="1124744"/>
            <a:ext cx="11449272" cy="5123653"/>
          </a:xfrm>
        </p:spPr>
        <p:txBody>
          <a:bodyPr>
            <a:normAutofit fontScale="25000" lnSpcReduction="20000"/>
          </a:bodyPr>
          <a:lstStyle/>
          <a:p>
            <a:pPr marL="0" indent="0" algn="just">
              <a:buNone/>
            </a:pPr>
            <a:endParaRPr lang="fr-FR" sz="8000" dirty="0" smtClean="0"/>
          </a:p>
          <a:p>
            <a:pPr marL="0" indent="0" algn="just">
              <a:buNone/>
            </a:pPr>
            <a:r>
              <a:rPr lang="fr-FR" sz="8000" dirty="0" smtClean="0"/>
              <a:t>Marquis, B. L., &amp; Huston, C. J. (2009). </a:t>
            </a:r>
            <a:r>
              <a:rPr lang="en-GB" sz="8000" i="1" dirty="0" smtClean="0"/>
              <a:t>Leadership roles and management functions in nursing: Theory and application</a:t>
            </a:r>
            <a:r>
              <a:rPr lang="en-GB" sz="8000" dirty="0" smtClean="0"/>
              <a:t>. (Sixth Edition). Philadelphia, PA, USA: Lippincott Williams &amp; Wilkins.</a:t>
            </a:r>
          </a:p>
          <a:p>
            <a:pPr marL="0" indent="0" algn="just">
              <a:buNone/>
            </a:pPr>
            <a:r>
              <a:rPr lang="en-GB" sz="8000" dirty="0" smtClean="0"/>
              <a:t> </a:t>
            </a:r>
          </a:p>
          <a:p>
            <a:pPr marL="0" indent="0" algn="just">
              <a:buNone/>
            </a:pPr>
            <a:r>
              <a:rPr lang="en-GB" sz="8000" dirty="0" smtClean="0"/>
              <a:t>McKenna, E. F. (2000). </a:t>
            </a:r>
            <a:r>
              <a:rPr lang="en-GB" sz="8000" i="1" dirty="0" smtClean="0"/>
              <a:t>Business psychology and organisational behaviour: A student's handbook</a:t>
            </a:r>
            <a:r>
              <a:rPr lang="en-GB" sz="8000" dirty="0" smtClean="0"/>
              <a:t>. (Third Edition) East Sussex, UK: Psychology Press.</a:t>
            </a:r>
          </a:p>
          <a:p>
            <a:pPr marL="0" indent="0" algn="just">
              <a:buNone/>
            </a:pPr>
            <a:r>
              <a:rPr lang="en-GB" sz="8000" dirty="0" smtClean="0"/>
              <a:t> </a:t>
            </a:r>
            <a:r>
              <a:rPr lang="en-GB" sz="8000" dirty="0"/>
              <a:t> </a:t>
            </a:r>
          </a:p>
          <a:p>
            <a:pPr marL="0" indent="0" algn="just">
              <a:buNone/>
            </a:pPr>
            <a:r>
              <a:rPr lang="en-GB" sz="8000" dirty="0" err="1"/>
              <a:t>Kirkpatick</a:t>
            </a:r>
            <a:r>
              <a:rPr lang="en-GB" sz="8000" dirty="0"/>
              <a:t>, S. A., &amp; Locke, E. A. (1991). Leadership: do traits matter?. </a:t>
            </a:r>
            <a:r>
              <a:rPr lang="en-GB" sz="8000" i="1" dirty="0"/>
              <a:t>The executive</a:t>
            </a:r>
            <a:r>
              <a:rPr lang="en-GB" sz="8000" dirty="0"/>
              <a:t>, </a:t>
            </a:r>
            <a:r>
              <a:rPr lang="en-GB" sz="8000" i="1" dirty="0"/>
              <a:t>5</a:t>
            </a:r>
            <a:r>
              <a:rPr lang="en-GB" sz="8000" dirty="0"/>
              <a:t>(2), 48-60.</a:t>
            </a:r>
          </a:p>
          <a:p>
            <a:pPr marL="0" indent="0" algn="just">
              <a:buNone/>
            </a:pPr>
            <a:r>
              <a:rPr lang="en-GB" sz="8000" dirty="0"/>
              <a:t> </a:t>
            </a:r>
          </a:p>
          <a:p>
            <a:pPr marL="0" indent="0" algn="just">
              <a:buNone/>
            </a:pPr>
            <a:r>
              <a:rPr lang="fr-FR" sz="8000" dirty="0"/>
              <a:t>Marquis, B. L., &amp; Huston, C. J. (2009). </a:t>
            </a:r>
            <a:r>
              <a:rPr lang="en-GB" sz="8000" i="1" dirty="0"/>
              <a:t>Leadership roles and management functions in nursing: Theory and application</a:t>
            </a:r>
            <a:r>
              <a:rPr lang="en-GB" sz="8000" dirty="0"/>
              <a:t>. (Sixth Edition). Philadelphia, PA, USA: Lippincott Williams &amp; Wilkins.</a:t>
            </a:r>
          </a:p>
          <a:p>
            <a:pPr marL="0" indent="0" algn="just">
              <a:buNone/>
            </a:pPr>
            <a:r>
              <a:rPr lang="en-GB" sz="8000" dirty="0"/>
              <a:t> </a:t>
            </a:r>
          </a:p>
          <a:p>
            <a:pPr marL="0" indent="0" algn="just">
              <a:buNone/>
            </a:pPr>
            <a:r>
              <a:rPr lang="en-GB" sz="8000" dirty="0"/>
              <a:t>McKenna, E. F. (2000). </a:t>
            </a:r>
            <a:r>
              <a:rPr lang="en-GB" sz="8000" i="1" dirty="0"/>
              <a:t>Business psychology and organisational behaviour: A student's handbook</a:t>
            </a:r>
            <a:r>
              <a:rPr lang="en-GB" sz="8000" dirty="0"/>
              <a:t>. (Third Edition) East Sussex, UK: Psychology Press.</a:t>
            </a:r>
          </a:p>
          <a:p>
            <a:pPr marL="0" indent="0" algn="just">
              <a:buNone/>
            </a:pPr>
            <a:r>
              <a:rPr lang="en-GB" sz="8000" dirty="0"/>
              <a:t> </a:t>
            </a:r>
          </a:p>
          <a:p>
            <a:pPr marL="0" indent="0" algn="just">
              <a:buNone/>
            </a:pPr>
            <a:r>
              <a:rPr lang="en-GB" sz="8000" dirty="0"/>
              <a:t>Mullins, L.J. (2010) </a:t>
            </a:r>
            <a:r>
              <a:rPr lang="en-GB" sz="8000" i="1" dirty="0"/>
              <a:t>Management and Organisational Behaviour</a:t>
            </a:r>
            <a:r>
              <a:rPr lang="en-GB" sz="8000" dirty="0"/>
              <a:t>. (Ninth Edition). Essex, UK: Pearson Education Limited.</a:t>
            </a:r>
          </a:p>
          <a:p>
            <a:pPr marL="0" indent="0" algn="just">
              <a:buNone/>
            </a:pPr>
            <a:r>
              <a:rPr lang="en-GB" sz="8000" dirty="0"/>
              <a:t> </a:t>
            </a:r>
          </a:p>
          <a:p>
            <a:pPr marL="0" indent="0">
              <a:buNone/>
            </a:pPr>
            <a:endParaRPr lang="en-GB" sz="6200" i="1" dirty="0"/>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24</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75430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95400" y="204556"/>
            <a:ext cx="9475321" cy="776172"/>
          </a:xfrm>
        </p:spPr>
        <p:txBody>
          <a:bodyPr>
            <a:normAutofit/>
          </a:bodyPr>
          <a:lstStyle/>
          <a:p>
            <a:pPr algn="ctr"/>
            <a:r>
              <a:rPr lang="fr-FR" sz="3200" b="1" dirty="0" err="1" smtClean="0">
                <a:solidFill>
                  <a:schemeClr val="tx1"/>
                </a:solidFill>
                <a:effectLst>
                  <a:outerShdw blurRad="38100" dist="38100" dir="2700000" algn="tl">
                    <a:srgbClr val="000000">
                      <a:alpha val="43137"/>
                    </a:srgbClr>
                  </a:outerShdw>
                </a:effectLst>
              </a:rPr>
              <a:t>References</a:t>
            </a:r>
            <a:r>
              <a:rPr lang="fr-FR" sz="3200" b="1" dirty="0" smtClean="0">
                <a:solidFill>
                  <a:schemeClr val="tx1"/>
                </a:solidFill>
                <a:effectLst>
                  <a:outerShdw blurRad="38100" dist="38100" dir="2700000" algn="tl">
                    <a:srgbClr val="000000">
                      <a:alpha val="43137"/>
                    </a:srgbClr>
                  </a:outerShdw>
                </a:effectLst>
              </a:rPr>
              <a:t> </a:t>
            </a:r>
            <a:endParaRPr lang="fr-FR" sz="3200" b="1"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323528" y="1556793"/>
            <a:ext cx="11461104" cy="3888432"/>
          </a:xfrm>
        </p:spPr>
        <p:txBody>
          <a:bodyPr>
            <a:normAutofit/>
          </a:bodyPr>
          <a:lstStyle/>
          <a:p>
            <a:pPr marL="0" indent="0" algn="just">
              <a:buNone/>
            </a:pPr>
            <a:r>
              <a:rPr lang="en-GB" sz="2000" dirty="0"/>
              <a:t>Northouse, P. G. (2012). </a:t>
            </a:r>
            <a:r>
              <a:rPr lang="en-GB" sz="2000" i="1" dirty="0"/>
              <a:t>Leadership: Theory and practice. (Sixth Edition), Thousand Oaks, California</a:t>
            </a:r>
            <a:r>
              <a:rPr lang="en-GB" sz="2000" i="1" dirty="0" smtClean="0"/>
              <a:t>, USA</a:t>
            </a:r>
            <a:r>
              <a:rPr lang="en-GB" sz="2000" i="1" dirty="0"/>
              <a:t>: Sage Publications, Inc..  </a:t>
            </a:r>
          </a:p>
          <a:p>
            <a:pPr marL="0" indent="0" algn="just">
              <a:buNone/>
            </a:pPr>
            <a:endParaRPr lang="en-GB" sz="2000" dirty="0" smtClean="0"/>
          </a:p>
          <a:p>
            <a:pPr marL="0" indent="0" algn="just">
              <a:buNone/>
            </a:pPr>
            <a:r>
              <a:rPr lang="en-GB" sz="2000" dirty="0" smtClean="0"/>
              <a:t>Robbins</a:t>
            </a:r>
            <a:r>
              <a:rPr lang="en-GB" sz="2000" dirty="0"/>
              <a:t>, S. P., &amp; Judge, T.A. (2013).</a:t>
            </a:r>
            <a:r>
              <a:rPr lang="en-GB" sz="2000" i="1" dirty="0"/>
              <a:t> Organisational Behaviour. (Fifteenth Edition), Upper Saddle River, NJ, USA: Prentice Hall.</a:t>
            </a:r>
          </a:p>
          <a:p>
            <a:pPr marL="0" indent="0" algn="just">
              <a:buNone/>
            </a:pPr>
            <a:r>
              <a:rPr lang="en-GB" sz="2000" i="1" dirty="0"/>
              <a:t> </a:t>
            </a:r>
          </a:p>
          <a:p>
            <a:pPr marL="0" indent="0" algn="just">
              <a:buNone/>
            </a:pPr>
            <a:r>
              <a:rPr lang="en-GB" sz="2000" dirty="0"/>
              <a:t>Robbins, S. P., Judge, T.A., Millett, B., &amp; Boyle, M. (2013). </a:t>
            </a:r>
            <a:r>
              <a:rPr lang="en-GB" sz="2000" i="1" dirty="0"/>
              <a:t>Organisational behaviour. (Fifteenth Edition/ Seventh Adaptation Edition), French Forest. New South Wales, Australia: Pearson Australia.</a:t>
            </a:r>
          </a:p>
          <a:p>
            <a:pPr marL="0" indent="0" algn="just">
              <a:buNone/>
            </a:pPr>
            <a:r>
              <a:rPr lang="en-GB" sz="2000" i="1" dirty="0"/>
              <a:t> </a:t>
            </a:r>
          </a:p>
          <a:p>
            <a:pPr marL="0" indent="0" algn="just">
              <a:buNone/>
            </a:pPr>
            <a:r>
              <a:rPr lang="en-GB" sz="2000" dirty="0"/>
              <a:t>Robbins, S. P. (2003). </a:t>
            </a:r>
            <a:r>
              <a:rPr lang="en-GB" sz="2000" i="1" dirty="0"/>
              <a:t>Organisational behaviour. (Tenth Edition), Upper Saddle River, NJ, USA: Prentice Hall.</a:t>
            </a:r>
          </a:p>
          <a:p>
            <a:pPr marL="0" indent="0">
              <a:buNone/>
            </a:pPr>
            <a:endParaRPr lang="en-GB" sz="2200"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25</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35813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703512" y="88586"/>
            <a:ext cx="9475321" cy="776172"/>
          </a:xfrm>
        </p:spPr>
        <p:txBody>
          <a:bodyPr/>
          <a:lstStyle/>
          <a:p>
            <a:pPr algn="ctr"/>
            <a:r>
              <a:rPr lang="fr-FR" sz="3200" dirty="0"/>
              <a:t>   </a:t>
            </a:r>
            <a:r>
              <a:rPr lang="fr-FR" sz="3200" b="1" dirty="0">
                <a:solidFill>
                  <a:schemeClr val="tx1"/>
                </a:solidFill>
                <a:effectLst>
                  <a:outerShdw blurRad="38100" dist="38100" dir="2700000" algn="tl">
                    <a:srgbClr val="000000">
                      <a:alpha val="43137"/>
                    </a:srgbClr>
                  </a:outerShdw>
                </a:effectLst>
              </a:rPr>
              <a:t>Introduction to Organisational Behaviour </a:t>
            </a:r>
          </a:p>
        </p:txBody>
      </p:sp>
      <p:sp>
        <p:nvSpPr>
          <p:cNvPr id="3" name="Espace réservé du contenu 2"/>
          <p:cNvSpPr>
            <a:spLocks noGrp="1"/>
          </p:cNvSpPr>
          <p:nvPr>
            <p:ph idx="1"/>
          </p:nvPr>
        </p:nvSpPr>
        <p:spPr>
          <a:xfrm>
            <a:off x="407368" y="1340768"/>
            <a:ext cx="11377264" cy="4907629"/>
          </a:xfrm>
        </p:spPr>
        <p:txBody>
          <a:bodyPr>
            <a:normAutofit/>
          </a:bodyPr>
          <a:lstStyle/>
          <a:p>
            <a:pPr marL="0" indent="0" algn="just">
              <a:buNone/>
            </a:pPr>
            <a:r>
              <a:rPr lang="en-GB" sz="2000" dirty="0">
                <a:solidFill>
                  <a:schemeClr val="tx1"/>
                </a:solidFill>
                <a:latin typeface="+mn-lt"/>
              </a:rPr>
              <a:t>Organisational behaviour is described as a social science rather than a natural science. </a:t>
            </a:r>
            <a:endParaRPr lang="en-GB" sz="2000" dirty="0" smtClean="0">
              <a:solidFill>
                <a:schemeClr val="tx1"/>
              </a:solidFill>
              <a:latin typeface="+mn-lt"/>
            </a:endParaRPr>
          </a:p>
          <a:p>
            <a:pPr marL="0" indent="0" algn="just">
              <a:buNone/>
            </a:pPr>
            <a:endParaRPr lang="en-GB" sz="2000" dirty="0">
              <a:solidFill>
                <a:schemeClr val="tx1"/>
              </a:solidFill>
              <a:latin typeface="+mn-lt"/>
            </a:endParaRPr>
          </a:p>
          <a:p>
            <a:pPr marL="0" indent="0" algn="just">
              <a:buNone/>
            </a:pPr>
            <a:r>
              <a:rPr lang="en-GB" sz="2000" dirty="0" smtClean="0">
                <a:solidFill>
                  <a:schemeClr val="tx1"/>
                </a:solidFill>
                <a:latin typeface="+mn-lt"/>
              </a:rPr>
              <a:t>It </a:t>
            </a:r>
            <a:r>
              <a:rPr lang="en-GB" sz="2000" dirty="0">
                <a:solidFill>
                  <a:schemeClr val="tx1"/>
                </a:solidFill>
                <a:latin typeface="+mn-lt"/>
              </a:rPr>
              <a:t>adopts a multi-disciplinary perspective, it deals with phenomena of human conditions, which is more complex than the phenomena which encompasses the physical world. </a:t>
            </a:r>
          </a:p>
          <a:p>
            <a:pPr marL="0" indent="0" algn="just">
              <a:buNone/>
            </a:pPr>
            <a:endParaRPr lang="en-GB" sz="2000" dirty="0">
              <a:solidFill>
                <a:schemeClr val="tx1"/>
              </a:solidFill>
              <a:latin typeface="+mn-lt"/>
            </a:endParaRPr>
          </a:p>
          <a:p>
            <a:pPr marL="0" indent="0" algn="just">
              <a:buNone/>
            </a:pPr>
            <a:r>
              <a:rPr lang="en-GB" sz="2000" dirty="0">
                <a:solidFill>
                  <a:schemeClr val="tx1"/>
                </a:solidFill>
                <a:latin typeface="+mn-lt"/>
              </a:rPr>
              <a:t>Often, it meets challenges in identifying, defining, conceptualising, assessing, and predicting relationships between concepts concerning human conditions and physical world (McKenna, 2000).</a:t>
            </a:r>
            <a:endParaRPr lang="fr-FR" sz="2000" dirty="0">
              <a:solidFill>
                <a:schemeClr val="tx1"/>
              </a:solidFill>
              <a:latin typeface="+mn-lt"/>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3</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24508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703512" y="88586"/>
            <a:ext cx="9475321" cy="776172"/>
          </a:xfrm>
        </p:spPr>
        <p:txBody>
          <a:bodyPr/>
          <a:lstStyle/>
          <a:p>
            <a:pPr algn="ctr"/>
            <a:r>
              <a:rPr lang="fr-FR" sz="3200" dirty="0"/>
              <a:t>   </a:t>
            </a:r>
            <a:r>
              <a:rPr lang="fr-FR" sz="3200" b="1" dirty="0">
                <a:solidFill>
                  <a:schemeClr val="tx1"/>
                </a:solidFill>
                <a:effectLst>
                  <a:outerShdw blurRad="38100" dist="38100" dir="2700000" algn="tl">
                    <a:srgbClr val="000000">
                      <a:alpha val="43137"/>
                    </a:srgbClr>
                  </a:outerShdw>
                </a:effectLst>
              </a:rPr>
              <a:t>Introduction to Organisational Behaviour </a:t>
            </a:r>
          </a:p>
        </p:txBody>
      </p:sp>
      <p:sp>
        <p:nvSpPr>
          <p:cNvPr id="3" name="Espace réservé du contenu 2"/>
          <p:cNvSpPr>
            <a:spLocks noGrp="1"/>
          </p:cNvSpPr>
          <p:nvPr>
            <p:ph idx="1"/>
          </p:nvPr>
        </p:nvSpPr>
        <p:spPr>
          <a:xfrm>
            <a:off x="407368" y="1340768"/>
            <a:ext cx="11377264" cy="4907629"/>
          </a:xfrm>
        </p:spPr>
        <p:txBody>
          <a:bodyPr>
            <a:normAutofit/>
          </a:bodyPr>
          <a:lstStyle/>
          <a:p>
            <a:pPr marL="0" indent="0" algn="just">
              <a:buNone/>
            </a:pPr>
            <a:r>
              <a:rPr lang="en-GB" sz="2000" dirty="0">
                <a:solidFill>
                  <a:schemeClr val="tx1"/>
                </a:solidFill>
                <a:latin typeface="+mn-lt"/>
              </a:rPr>
              <a:t>Organisational behaviour in other words, can </a:t>
            </a:r>
            <a:r>
              <a:rPr lang="en-GB" sz="2000" dirty="0" smtClean="0">
                <a:solidFill>
                  <a:schemeClr val="tx1"/>
                </a:solidFill>
                <a:latin typeface="+mn-lt"/>
              </a:rPr>
              <a:t>also be </a:t>
            </a:r>
            <a:r>
              <a:rPr lang="en-GB" sz="2000" dirty="0">
                <a:solidFill>
                  <a:schemeClr val="tx1"/>
                </a:solidFill>
                <a:latin typeface="+mn-lt"/>
              </a:rPr>
              <a:t>considered as an applied behavioural science which is built on the contributions from several disciplines, principally psychology, social psychology, sociology, anthropology and political science. </a:t>
            </a:r>
          </a:p>
          <a:p>
            <a:pPr marL="0" indent="0" algn="just">
              <a:buNone/>
            </a:pPr>
            <a:endParaRPr lang="en-GB" sz="2000" dirty="0">
              <a:solidFill>
                <a:schemeClr val="tx1"/>
              </a:solidFill>
              <a:latin typeface="+mn-lt"/>
            </a:endParaRPr>
          </a:p>
          <a:p>
            <a:pPr marL="0" indent="0" algn="just">
              <a:buNone/>
            </a:pPr>
            <a:r>
              <a:rPr lang="en-GB" sz="2000" dirty="0">
                <a:solidFill>
                  <a:schemeClr val="tx1"/>
                </a:solidFill>
                <a:latin typeface="+mn-lt"/>
              </a:rPr>
              <a:t>Psychology’s contributions have been typically at the individual or micro level analysis, whilst the other disciplines have contributed to the macro level analysis or concepts such as group processes and the organisation (Robbins et al, 2013). </a:t>
            </a:r>
          </a:p>
          <a:p>
            <a:pPr marL="0" indent="0" algn="just">
              <a:buNone/>
            </a:pPr>
            <a:endParaRPr lang="en-GB" sz="2000" dirty="0">
              <a:solidFill>
                <a:schemeClr val="tx1"/>
              </a:solidFill>
              <a:latin typeface="+mn-lt"/>
            </a:endParaRPr>
          </a:p>
          <a:p>
            <a:pPr marL="0" indent="0" algn="just">
              <a:buNone/>
            </a:pPr>
            <a:r>
              <a:rPr lang="en-GB" sz="2000" dirty="0">
                <a:solidFill>
                  <a:schemeClr val="tx1"/>
                </a:solidFill>
                <a:latin typeface="+mn-lt"/>
              </a:rPr>
              <a:t>Therefore, organisational behaviour can be considered as a field of study which has an unique area of expertise with a common body of knowledge. </a:t>
            </a:r>
          </a:p>
          <a:p>
            <a:pPr marL="0" indent="0" algn="just">
              <a:buNone/>
            </a:pPr>
            <a:r>
              <a:rPr lang="en-GB" dirty="0" smtClean="0">
                <a:latin typeface="+mn-lt"/>
              </a:rPr>
              <a:t> </a:t>
            </a:r>
            <a:endParaRPr lang="fr-FR" dirty="0">
              <a:solidFill>
                <a:schemeClr val="tx1"/>
              </a:solidFill>
              <a:latin typeface="+mn-lt"/>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4</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70652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809063" y="88586"/>
            <a:ext cx="9475321" cy="776172"/>
          </a:xfrm>
        </p:spPr>
        <p:txBody>
          <a:bodyPr/>
          <a:lstStyle/>
          <a:p>
            <a:pPr algn="ctr"/>
            <a:r>
              <a:rPr lang="fr-FR" sz="3200" dirty="0"/>
              <a:t>   </a:t>
            </a:r>
            <a:r>
              <a:rPr lang="fr-FR" sz="3200" b="1" dirty="0">
                <a:solidFill>
                  <a:schemeClr val="tx1"/>
                </a:solidFill>
                <a:effectLst>
                  <a:outerShdw blurRad="38100" dist="38100" dir="2700000" algn="tl">
                    <a:srgbClr val="000000">
                      <a:alpha val="43137"/>
                    </a:srgbClr>
                  </a:outerShdw>
                </a:effectLst>
              </a:rPr>
              <a:t>Introduction to Organisational Behaviour </a:t>
            </a:r>
          </a:p>
        </p:txBody>
      </p:sp>
      <p:sp>
        <p:nvSpPr>
          <p:cNvPr id="3" name="Espace réservé du contenu 2"/>
          <p:cNvSpPr>
            <a:spLocks noGrp="1"/>
          </p:cNvSpPr>
          <p:nvPr>
            <p:ph idx="1"/>
          </p:nvPr>
        </p:nvSpPr>
        <p:spPr>
          <a:xfrm>
            <a:off x="323528" y="1124744"/>
            <a:ext cx="11377264" cy="5112568"/>
          </a:xfrm>
        </p:spPr>
        <p:txBody>
          <a:bodyPr>
            <a:normAutofit/>
          </a:bodyPr>
          <a:lstStyle/>
          <a:p>
            <a:pPr algn="just">
              <a:buFont typeface="Wingdings" panose="05000000000000000000" pitchFamily="2" charset="2"/>
              <a:buChar char="§"/>
            </a:pPr>
            <a:r>
              <a:rPr lang="en-GB" sz="2000" dirty="0" smtClean="0">
                <a:solidFill>
                  <a:schemeClr val="tx1"/>
                </a:solidFill>
              </a:rPr>
              <a:t>Organisation behaviour </a:t>
            </a:r>
            <a:r>
              <a:rPr lang="en-GB" sz="2000" dirty="0">
                <a:solidFill>
                  <a:schemeClr val="tx1"/>
                </a:solidFill>
              </a:rPr>
              <a:t>studies not only the three determinants of behaviour in an organisational setting such as individuals, groups and structure</a:t>
            </a:r>
          </a:p>
          <a:p>
            <a:pPr algn="just">
              <a:buFont typeface="Wingdings" panose="05000000000000000000" pitchFamily="2" charset="2"/>
              <a:buChar char="§"/>
            </a:pPr>
            <a:r>
              <a:rPr lang="en-GB" sz="2000" dirty="0" smtClean="0">
                <a:solidFill>
                  <a:schemeClr val="tx1"/>
                </a:solidFill>
              </a:rPr>
              <a:t>But </a:t>
            </a:r>
            <a:r>
              <a:rPr lang="en-GB" sz="2000" dirty="0">
                <a:solidFill>
                  <a:schemeClr val="tx1"/>
                </a:solidFill>
              </a:rPr>
              <a:t>it also employs the knowledge gained from the individuals, groups and structures on behaviour in order to make the organisations function effectively (Robbins et al, 2013).</a:t>
            </a:r>
          </a:p>
          <a:p>
            <a:pPr marL="0" indent="0" algn="just">
              <a:buNone/>
            </a:pPr>
            <a:r>
              <a:rPr lang="en-GB" sz="2000" dirty="0"/>
              <a:t>. </a:t>
            </a:r>
            <a:endParaRPr lang="fr-FR" sz="2000"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5</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Espace réservé du contenu 11"/>
          <p:cNvGraphicFramePr>
            <a:graphicFrameLocks/>
          </p:cNvGraphicFramePr>
          <p:nvPr>
            <p:extLst>
              <p:ext uri="{D42A27DB-BD31-4B8C-83A1-F6EECF244321}">
                <p14:modId xmlns:p14="http://schemas.microsoft.com/office/powerpoint/2010/main" val="777861470"/>
              </p:ext>
            </p:extLst>
          </p:nvPr>
        </p:nvGraphicFramePr>
        <p:xfrm>
          <a:off x="3359696" y="2852936"/>
          <a:ext cx="5328592" cy="33123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ectangle 7"/>
          <p:cNvSpPr/>
          <p:nvPr/>
        </p:nvSpPr>
        <p:spPr>
          <a:xfrm>
            <a:off x="323528" y="6381327"/>
            <a:ext cx="3570657" cy="307777"/>
          </a:xfrm>
          <a:prstGeom prst="rect">
            <a:avLst/>
          </a:prstGeom>
        </p:spPr>
        <p:txBody>
          <a:bodyPr wrap="none">
            <a:spAutoFit/>
          </a:bodyPr>
          <a:lstStyle/>
          <a:p>
            <a:r>
              <a:rPr lang="en-GB" sz="1400" dirty="0"/>
              <a:t>Source: Adapted from Bauer &amp; Erdogan (2009)</a:t>
            </a:r>
          </a:p>
        </p:txBody>
      </p:sp>
    </p:spTree>
    <p:extLst>
      <p:ext uri="{BB962C8B-B14F-4D97-AF65-F5344CB8AC3E}">
        <p14:creationId xmlns:p14="http://schemas.microsoft.com/office/powerpoint/2010/main" val="28348545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631504" y="88586"/>
            <a:ext cx="9475321" cy="776172"/>
          </a:xfrm>
        </p:spPr>
        <p:txBody>
          <a:bodyPr/>
          <a:lstStyle/>
          <a:p>
            <a:pPr algn="ctr"/>
            <a:r>
              <a:rPr lang="fr-FR" sz="3200" dirty="0"/>
              <a:t>   </a:t>
            </a:r>
            <a:r>
              <a:rPr lang="fr-FR" sz="3200" b="1" dirty="0">
                <a:solidFill>
                  <a:schemeClr val="tx1"/>
                </a:solidFill>
                <a:effectLst>
                  <a:outerShdw blurRad="38100" dist="38100" dir="2700000" algn="tl">
                    <a:srgbClr val="000000">
                      <a:alpha val="43137"/>
                    </a:srgbClr>
                  </a:outerShdw>
                </a:effectLst>
              </a:rPr>
              <a:t>Introduction to Organisational Behaviour </a:t>
            </a:r>
          </a:p>
        </p:txBody>
      </p:sp>
      <p:sp>
        <p:nvSpPr>
          <p:cNvPr id="3" name="Espace réservé du contenu 2"/>
          <p:cNvSpPr>
            <a:spLocks noGrp="1"/>
          </p:cNvSpPr>
          <p:nvPr>
            <p:ph idx="1"/>
          </p:nvPr>
        </p:nvSpPr>
        <p:spPr>
          <a:xfrm>
            <a:off x="407368" y="1340768"/>
            <a:ext cx="11377264" cy="4907629"/>
          </a:xfrm>
        </p:spPr>
        <p:txBody>
          <a:bodyPr>
            <a:normAutofit/>
          </a:bodyPr>
          <a:lstStyle/>
          <a:p>
            <a:pPr marL="0" indent="0" algn="just">
              <a:buNone/>
            </a:pPr>
            <a:r>
              <a:rPr lang="en-GB" sz="2000" dirty="0">
                <a:solidFill>
                  <a:schemeClr val="tx1"/>
                </a:solidFill>
              </a:rPr>
              <a:t>“Drawing on psychology, sociology, political science, and cultural anthropology, organisation behaviour is the study of the impact that individuals, groups, and organisational structure and processes have on behaviour within organisations”  Evancevich et al (2013, p.8).  </a:t>
            </a:r>
            <a:endParaRPr lang="en-GB" sz="2000" dirty="0" smtClean="0">
              <a:solidFill>
                <a:schemeClr val="tx1"/>
              </a:solidFill>
            </a:endParaRPr>
          </a:p>
          <a:p>
            <a:pPr marL="0" indent="0" algn="just">
              <a:buNone/>
            </a:pPr>
            <a:endParaRPr lang="en-GB" sz="2000" dirty="0"/>
          </a:p>
          <a:p>
            <a:pPr marL="0" indent="0" algn="just">
              <a:buNone/>
            </a:pPr>
            <a:r>
              <a:rPr lang="en-GB" sz="2000" dirty="0" smtClean="0">
                <a:solidFill>
                  <a:schemeClr val="tx1"/>
                </a:solidFill>
              </a:rPr>
              <a:t>All these aspects are illustrated in Figure 1, </a:t>
            </a:r>
            <a:r>
              <a:rPr lang="en-GB" sz="2000" dirty="0" smtClean="0"/>
              <a:t>which is mentioned in the following slide</a:t>
            </a:r>
            <a:endParaRPr lang="en-GB" sz="2000" dirty="0">
              <a:solidFill>
                <a:schemeClr val="tx1"/>
              </a:solidFill>
            </a:endParaRPr>
          </a:p>
          <a:p>
            <a:pPr marL="0" indent="0">
              <a:buNone/>
            </a:pPr>
            <a:endParaRPr lang="en-GB" sz="2000" dirty="0">
              <a:solidFill>
                <a:schemeClr val="tx1"/>
              </a:solidFill>
            </a:endParaRPr>
          </a:p>
          <a:p>
            <a:pPr marL="0" indent="0" algn="just">
              <a:buNone/>
            </a:pPr>
            <a:endParaRPr lang="fr-FR"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6</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66147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559496" y="88586"/>
            <a:ext cx="9475321" cy="776172"/>
          </a:xfrm>
        </p:spPr>
        <p:txBody>
          <a:bodyPr/>
          <a:lstStyle/>
          <a:p>
            <a:pPr algn="ctr"/>
            <a:r>
              <a:rPr lang="fr-FR" sz="3200" dirty="0"/>
              <a:t>   </a:t>
            </a:r>
            <a:r>
              <a:rPr lang="fr-FR" sz="3200" b="1" dirty="0">
                <a:solidFill>
                  <a:schemeClr val="tx1"/>
                </a:solidFill>
                <a:effectLst>
                  <a:outerShdw blurRad="38100" dist="38100" dir="2700000" algn="tl">
                    <a:srgbClr val="000000">
                      <a:alpha val="43137"/>
                    </a:srgbClr>
                  </a:outerShdw>
                </a:effectLst>
              </a:rPr>
              <a:t>Introduction to Organisational Behaviour </a:t>
            </a:r>
          </a:p>
        </p:txBody>
      </p:sp>
      <p:pic>
        <p:nvPicPr>
          <p:cNvPr id="6" name="Espace réservé du contenu 5"/>
          <p:cNvPicPr>
            <a:picLocks noGrp="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695400" y="1600200"/>
            <a:ext cx="10585176" cy="4709120"/>
          </a:xfrm>
          <a:prstGeom prst="rect">
            <a:avLst/>
          </a:prstGeom>
          <a:noFill/>
          <a:ln>
            <a:noFill/>
          </a:ln>
        </p:spPr>
      </p:pic>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7</a:t>
            </a:fld>
            <a:endParaRPr lang="fr-FR"/>
          </a:p>
        </p:txBody>
      </p:sp>
      <p:sp>
        <p:nvSpPr>
          <p:cNvPr id="7" name="Rectangle 6"/>
          <p:cNvSpPr/>
          <p:nvPr/>
        </p:nvSpPr>
        <p:spPr>
          <a:xfrm>
            <a:off x="254563" y="6502302"/>
            <a:ext cx="4761317" cy="276999"/>
          </a:xfrm>
          <a:prstGeom prst="rect">
            <a:avLst/>
          </a:prstGeom>
        </p:spPr>
        <p:txBody>
          <a:bodyPr wrap="square">
            <a:spAutoFit/>
          </a:bodyPr>
          <a:lstStyle/>
          <a:p>
            <a:r>
              <a:rPr lang="en-GB" sz="1200" dirty="0"/>
              <a:t>Source: Adapted from Robbins (2003, p.11); </a:t>
            </a:r>
            <a:r>
              <a:rPr lang="en-GB" sz="1200" dirty="0" err="1"/>
              <a:t>Ivancevich</a:t>
            </a:r>
            <a:r>
              <a:rPr lang="en-GB" sz="1200" dirty="0"/>
              <a:t> et al (2008, p.9) </a:t>
            </a:r>
          </a:p>
        </p:txBody>
      </p:sp>
      <p:sp>
        <p:nvSpPr>
          <p:cNvPr id="8" name="Espace réservé du pied de page 3"/>
          <p:cNvSpPr txBox="1">
            <a:spLocks/>
          </p:cNvSpPr>
          <p:nvPr/>
        </p:nvSpPr>
        <p:spPr>
          <a:xfrm>
            <a:off x="875420" y="1102211"/>
            <a:ext cx="1224136" cy="338873"/>
          </a:xfrm>
          <a:prstGeom prst="rect">
            <a:avLst/>
          </a:prstGeom>
          <a:noFill/>
          <a:ln>
            <a:noFill/>
          </a:ln>
        </p:spPr>
        <p:txBody>
          <a:bodyPr vert="horz" wrap="square" lIns="91440" tIns="45720" rIns="91440" bIns="45720" anchor="b" anchorCtr="0" compatLnSpc="1"/>
          <a:lstStyle>
            <a:defPPr>
              <a:defRPr lang="fr-FR"/>
            </a:defPPr>
            <a:lvl1pPr marL="0" marR="0" lvl="0" indent="0" algn="l" defTabSz="457200" rtl="0" eaLnBrk="1" fontAlgn="auto" latinLnBrk="0" hangingPunct="1">
              <a:lnSpc>
                <a:spcPct val="100000"/>
              </a:lnSpc>
              <a:spcBef>
                <a:spcPts val="0"/>
              </a:spcBef>
              <a:spcAft>
                <a:spcPts val="0"/>
              </a:spcAft>
              <a:buNone/>
              <a:tabLst/>
              <a:defRPr lang="en-GB" sz="1100" b="0" i="0" u="none" strike="noStrike" kern="1200" cap="none" spc="0" baseline="0">
                <a:solidFill>
                  <a:srgbClr val="FFFFFF"/>
                </a:solidFill>
                <a:uFillTx/>
                <a:latin typeface="Century Gothic"/>
                <a:ea typeface=""/>
                <a:cs typeface=""/>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600" b="1" dirty="0">
                <a:solidFill>
                  <a:schemeClr val="tx1"/>
                </a:solidFill>
              </a:rPr>
              <a:t>Behaviour</a:t>
            </a:r>
          </a:p>
        </p:txBody>
      </p:sp>
      <p:sp>
        <p:nvSpPr>
          <p:cNvPr id="9" name="Espace réservé du pied de page 3"/>
          <p:cNvSpPr txBox="1">
            <a:spLocks/>
          </p:cNvSpPr>
          <p:nvPr/>
        </p:nvSpPr>
        <p:spPr>
          <a:xfrm>
            <a:off x="7608168" y="1132013"/>
            <a:ext cx="1872208" cy="338873"/>
          </a:xfrm>
          <a:prstGeom prst="rect">
            <a:avLst/>
          </a:prstGeom>
          <a:noFill/>
          <a:ln>
            <a:noFill/>
          </a:ln>
        </p:spPr>
        <p:txBody>
          <a:bodyPr vert="horz" wrap="square" lIns="91440" tIns="45720" rIns="91440" bIns="45720" anchor="b" anchorCtr="0" compatLnSpc="1"/>
          <a:lstStyle>
            <a:defPPr>
              <a:defRPr lang="fr-FR"/>
            </a:defPPr>
            <a:lvl1pPr marL="0" marR="0" lvl="0" indent="0" algn="l" defTabSz="457200" rtl="0" eaLnBrk="1" fontAlgn="auto" latinLnBrk="0" hangingPunct="1">
              <a:lnSpc>
                <a:spcPct val="100000"/>
              </a:lnSpc>
              <a:spcBef>
                <a:spcPts val="0"/>
              </a:spcBef>
              <a:spcAft>
                <a:spcPts val="0"/>
              </a:spcAft>
              <a:buNone/>
              <a:tabLst/>
              <a:defRPr lang="en-GB" sz="1100" b="0" i="0" u="none" strike="noStrike" kern="1200" cap="none" spc="0" baseline="0">
                <a:solidFill>
                  <a:srgbClr val="FFFFFF"/>
                </a:solidFill>
                <a:uFillTx/>
                <a:latin typeface="Century Gothic"/>
                <a:ea typeface=""/>
                <a:cs typeface=""/>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600" b="1" dirty="0">
                <a:solidFill>
                  <a:schemeClr val="tx1"/>
                </a:solidFill>
              </a:rPr>
              <a:t>Unit of analysis </a:t>
            </a:r>
          </a:p>
        </p:txBody>
      </p:sp>
      <p:sp>
        <p:nvSpPr>
          <p:cNvPr id="10" name="Espace réservé du pied de page 3"/>
          <p:cNvSpPr txBox="1">
            <a:spLocks/>
          </p:cNvSpPr>
          <p:nvPr/>
        </p:nvSpPr>
        <p:spPr>
          <a:xfrm>
            <a:off x="10344472" y="1132013"/>
            <a:ext cx="1008112" cy="338873"/>
          </a:xfrm>
          <a:prstGeom prst="rect">
            <a:avLst/>
          </a:prstGeom>
          <a:noFill/>
          <a:ln>
            <a:noFill/>
          </a:ln>
        </p:spPr>
        <p:txBody>
          <a:bodyPr vert="horz" wrap="square" lIns="91440" tIns="45720" rIns="91440" bIns="45720" anchor="b" anchorCtr="0" compatLnSpc="1"/>
          <a:lstStyle>
            <a:defPPr>
              <a:defRPr lang="fr-FR"/>
            </a:defPPr>
            <a:lvl1pPr marL="0" marR="0" lvl="0" indent="0" algn="l" defTabSz="457200" rtl="0" eaLnBrk="1" fontAlgn="auto" latinLnBrk="0" hangingPunct="1">
              <a:lnSpc>
                <a:spcPct val="100000"/>
              </a:lnSpc>
              <a:spcBef>
                <a:spcPts val="0"/>
              </a:spcBef>
              <a:spcAft>
                <a:spcPts val="0"/>
              </a:spcAft>
              <a:buNone/>
              <a:tabLst/>
              <a:defRPr lang="en-GB" sz="1100" b="0" i="0" u="none" strike="noStrike" kern="1200" cap="none" spc="0" baseline="0">
                <a:solidFill>
                  <a:srgbClr val="FFFFFF"/>
                </a:solidFill>
                <a:uFillTx/>
                <a:latin typeface="Century Gothic"/>
                <a:ea typeface=""/>
                <a:cs typeface=""/>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600" b="1" dirty="0">
                <a:solidFill>
                  <a:schemeClr val="tx1"/>
                </a:solidFill>
              </a:rPr>
              <a:t>Output </a:t>
            </a:r>
          </a:p>
        </p:txBody>
      </p:sp>
      <p:sp>
        <p:nvSpPr>
          <p:cNvPr id="11" name="Espace réservé du pied de page 3"/>
          <p:cNvSpPr txBox="1">
            <a:spLocks/>
          </p:cNvSpPr>
          <p:nvPr/>
        </p:nvSpPr>
        <p:spPr>
          <a:xfrm>
            <a:off x="3701734" y="1098636"/>
            <a:ext cx="2628292" cy="338873"/>
          </a:xfrm>
          <a:prstGeom prst="rect">
            <a:avLst/>
          </a:prstGeom>
          <a:noFill/>
          <a:ln>
            <a:noFill/>
          </a:ln>
        </p:spPr>
        <p:txBody>
          <a:bodyPr vert="horz" wrap="square" lIns="91440" tIns="45720" rIns="91440" bIns="45720" anchor="b" anchorCtr="0" compatLnSpc="1"/>
          <a:lstStyle>
            <a:defPPr>
              <a:defRPr lang="fr-FR"/>
            </a:defPPr>
            <a:lvl1pPr marL="0" marR="0" lvl="0" indent="0" algn="l" defTabSz="457200" rtl="0" eaLnBrk="1" fontAlgn="auto" latinLnBrk="0" hangingPunct="1">
              <a:lnSpc>
                <a:spcPct val="100000"/>
              </a:lnSpc>
              <a:spcBef>
                <a:spcPts val="0"/>
              </a:spcBef>
              <a:spcAft>
                <a:spcPts val="0"/>
              </a:spcAft>
              <a:buNone/>
              <a:tabLst/>
              <a:defRPr lang="en-GB" sz="1100" b="0" i="0" u="none" strike="noStrike" kern="1200" cap="none" spc="0" baseline="0">
                <a:solidFill>
                  <a:srgbClr val="FFFFFF"/>
                </a:solidFill>
                <a:uFillTx/>
                <a:latin typeface="Century Gothic"/>
                <a:ea typeface=""/>
                <a:cs typeface=""/>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600" b="1" dirty="0">
                <a:solidFill>
                  <a:schemeClr val="tx1"/>
                </a:solidFill>
              </a:rPr>
              <a:t>Concept contribution </a:t>
            </a:r>
          </a:p>
        </p:txBody>
      </p:sp>
      <p:pic>
        <p:nvPicPr>
          <p:cNvPr id="12" name="Imag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26949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814177" y="188640"/>
            <a:ext cx="9475321" cy="776172"/>
          </a:xfrm>
        </p:spPr>
        <p:txBody>
          <a:bodyPr/>
          <a:lstStyle/>
          <a:p>
            <a:pPr algn="ctr"/>
            <a:r>
              <a:rPr lang="fr-FR" sz="3200" b="1" dirty="0" err="1" smtClean="0">
                <a:solidFill>
                  <a:schemeClr val="tx1"/>
                </a:solidFill>
                <a:effectLst>
                  <a:outerShdw blurRad="38100" dist="38100" dir="2700000" algn="tl">
                    <a:srgbClr val="000000">
                      <a:alpha val="43137"/>
                    </a:srgbClr>
                  </a:outerShdw>
                </a:effectLst>
              </a:rPr>
              <a:t>Definition</a:t>
            </a:r>
            <a:r>
              <a:rPr lang="fr-FR" sz="3200" b="1" dirty="0" smtClean="0">
                <a:solidFill>
                  <a:schemeClr val="tx1"/>
                </a:solidFill>
                <a:effectLst>
                  <a:outerShdw blurRad="38100" dist="38100" dir="2700000" algn="tl">
                    <a:srgbClr val="000000">
                      <a:alpha val="43137"/>
                    </a:srgbClr>
                  </a:outerShdw>
                </a:effectLst>
              </a:rPr>
              <a:t> of Organisational </a:t>
            </a:r>
            <a:r>
              <a:rPr lang="fr-FR" sz="3200" b="1" dirty="0">
                <a:solidFill>
                  <a:schemeClr val="tx1"/>
                </a:solidFill>
                <a:effectLst>
                  <a:outerShdw blurRad="38100" dist="38100" dir="2700000" algn="tl">
                    <a:srgbClr val="000000">
                      <a:alpha val="43137"/>
                    </a:srgbClr>
                  </a:outerShdw>
                </a:effectLst>
              </a:rPr>
              <a:t>Behaviour </a:t>
            </a:r>
          </a:p>
        </p:txBody>
      </p:sp>
      <p:sp>
        <p:nvSpPr>
          <p:cNvPr id="3" name="Espace réservé du contenu 2"/>
          <p:cNvSpPr>
            <a:spLocks noGrp="1"/>
          </p:cNvSpPr>
          <p:nvPr>
            <p:ph idx="1"/>
          </p:nvPr>
        </p:nvSpPr>
        <p:spPr>
          <a:xfrm>
            <a:off x="407368" y="1340768"/>
            <a:ext cx="11377264" cy="4907629"/>
          </a:xfrm>
        </p:spPr>
        <p:txBody>
          <a:bodyPr>
            <a:normAutofit/>
          </a:bodyPr>
          <a:lstStyle/>
          <a:p>
            <a:pPr marL="0" indent="0" algn="just">
              <a:buNone/>
            </a:pPr>
            <a:endParaRPr lang="en-GB" sz="2000" dirty="0" smtClean="0">
              <a:solidFill>
                <a:schemeClr val="tx1"/>
              </a:solidFill>
            </a:endParaRPr>
          </a:p>
          <a:p>
            <a:pPr marL="0" indent="0" algn="just">
              <a:buNone/>
            </a:pPr>
            <a:r>
              <a:rPr lang="en-GB" sz="2000" dirty="0" smtClean="0">
                <a:solidFill>
                  <a:schemeClr val="tx1"/>
                </a:solidFill>
              </a:rPr>
              <a:t>Organisational </a:t>
            </a:r>
            <a:r>
              <a:rPr lang="en-GB" sz="2000" dirty="0">
                <a:solidFill>
                  <a:schemeClr val="tx1"/>
                </a:solidFill>
              </a:rPr>
              <a:t>behaviour (OB) “is the multidisciplinary field that seeks knowledge of behaviour in organisational setting by systematically studying individual, group, and organisational processes. This knowledge is used both by scientists interested in understanding human behaviour and by practitioners interested in enhancing organisational effectiveness and individual well-being.” Greenberg (2005, p. 4). </a:t>
            </a:r>
          </a:p>
          <a:p>
            <a:pPr marL="0" indent="0" algn="just">
              <a:buNone/>
            </a:pPr>
            <a:endParaRPr lang="fr-FR" sz="2000" dirty="0" smtClean="0">
              <a:solidFill>
                <a:schemeClr val="tx1"/>
              </a:solidFill>
            </a:endParaRPr>
          </a:p>
          <a:p>
            <a:pPr marL="0" indent="0" algn="just">
              <a:buNone/>
            </a:pPr>
            <a:r>
              <a:rPr lang="en-GB" sz="2000" dirty="0">
                <a:solidFill>
                  <a:schemeClr val="tx1"/>
                </a:solidFill>
              </a:rPr>
              <a:t>“Organisational behaviour is the study of what people do in an organisation and how their behaviour affects the organisation’s performance" Robbins et al (2013 p.8)</a:t>
            </a:r>
          </a:p>
          <a:p>
            <a:pPr marL="0" indent="0" algn="just">
              <a:buNone/>
            </a:pPr>
            <a:endParaRPr lang="fr-FR" dirty="0" smtClean="0">
              <a:solidFill>
                <a:schemeClr val="tx1"/>
              </a:solidFill>
            </a:endParaRPr>
          </a:p>
          <a:p>
            <a:pPr marL="0" indent="0" algn="just">
              <a:buNone/>
            </a:pPr>
            <a:endParaRPr lang="fr-FR"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8</a:t>
            </a:fld>
            <a:endParaRPr lang="fr-FR"/>
          </a:p>
        </p:txBody>
      </p:sp>
      <p:pic>
        <p:nvPicPr>
          <p:cNvPr id="7"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95004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809063" y="88586"/>
            <a:ext cx="9475321" cy="776172"/>
          </a:xfrm>
        </p:spPr>
        <p:txBody>
          <a:bodyPr/>
          <a:lstStyle/>
          <a:p>
            <a:pPr algn="ctr"/>
            <a:r>
              <a:rPr lang="fr-FR" sz="3200" b="1" dirty="0" err="1">
                <a:solidFill>
                  <a:schemeClr val="tx1"/>
                </a:solidFill>
                <a:effectLst>
                  <a:outerShdw blurRad="38100" dist="38100" dir="2700000" algn="tl">
                    <a:srgbClr val="000000">
                      <a:alpha val="43137"/>
                    </a:srgbClr>
                  </a:outerShdw>
                </a:effectLst>
              </a:rPr>
              <a:t>Significance</a:t>
            </a:r>
            <a:r>
              <a:rPr lang="fr-FR" sz="3200" b="1" dirty="0">
                <a:solidFill>
                  <a:schemeClr val="tx1"/>
                </a:solidFill>
                <a:effectLst>
                  <a:outerShdw blurRad="38100" dist="38100" dir="2700000" algn="tl">
                    <a:srgbClr val="000000">
                      <a:alpha val="43137"/>
                    </a:srgbClr>
                  </a:outerShdw>
                </a:effectLst>
              </a:rPr>
              <a:t> of  Organisational Behaviour </a:t>
            </a:r>
          </a:p>
        </p:txBody>
      </p:sp>
      <p:sp>
        <p:nvSpPr>
          <p:cNvPr id="3" name="Espace réservé du contenu 2"/>
          <p:cNvSpPr>
            <a:spLocks noGrp="1"/>
          </p:cNvSpPr>
          <p:nvPr>
            <p:ph idx="1"/>
          </p:nvPr>
        </p:nvSpPr>
        <p:spPr>
          <a:xfrm>
            <a:off x="407368" y="1628800"/>
            <a:ext cx="11377264" cy="4619597"/>
          </a:xfrm>
        </p:spPr>
        <p:txBody>
          <a:bodyPr>
            <a:normAutofit/>
          </a:bodyPr>
          <a:lstStyle/>
          <a:p>
            <a:pPr marL="0" indent="0" algn="just">
              <a:buNone/>
            </a:pPr>
            <a:r>
              <a:rPr lang="en-GB" sz="2000" dirty="0">
                <a:solidFill>
                  <a:schemeClr val="tx1"/>
                </a:solidFill>
              </a:rPr>
              <a:t>Firstly, organisational behaviour concerns individuals who care about the organisations they work and represent. </a:t>
            </a:r>
          </a:p>
          <a:p>
            <a:pPr marL="0" indent="0" algn="just">
              <a:buNone/>
            </a:pPr>
            <a:endParaRPr lang="en-GB" sz="2000" dirty="0">
              <a:solidFill>
                <a:schemeClr val="tx1"/>
              </a:solidFill>
            </a:endParaRPr>
          </a:p>
          <a:p>
            <a:pPr marL="0" indent="0" algn="just">
              <a:buNone/>
            </a:pPr>
            <a:r>
              <a:rPr lang="en-GB" sz="2000" dirty="0">
                <a:solidFill>
                  <a:schemeClr val="tx1"/>
                </a:solidFill>
              </a:rPr>
              <a:t>Secondly, organisational behaviour is immensely important for the employers, because it permit the managers to hire suitable people for respective positions.</a:t>
            </a:r>
          </a:p>
          <a:p>
            <a:pPr marL="0" indent="0" algn="just">
              <a:buNone/>
            </a:pPr>
            <a:endParaRPr lang="en-GB" sz="2000" dirty="0">
              <a:solidFill>
                <a:schemeClr val="tx1"/>
              </a:solidFill>
            </a:endParaRPr>
          </a:p>
          <a:p>
            <a:pPr marL="0" indent="0" algn="just">
              <a:buNone/>
            </a:pPr>
            <a:r>
              <a:rPr lang="en-GB" sz="2000" dirty="0">
                <a:solidFill>
                  <a:schemeClr val="tx1"/>
                </a:solidFill>
              </a:rPr>
              <a:t>Lastly, it is hugely important to industries, because organisational behaviour matters immensely for organisations/businesses. Businesses who value their employees appear to be more efficient and profitable. </a:t>
            </a:r>
            <a:endParaRPr lang="fr-FR" sz="2000" dirty="0">
              <a:solidFill>
                <a:schemeClr val="tx1"/>
              </a:solidFill>
            </a:endParaRPr>
          </a:p>
          <a:p>
            <a:pPr marL="0" indent="0" algn="just">
              <a:buNone/>
            </a:pPr>
            <a:endParaRPr lang="fr-FR" dirty="0">
              <a:solidFill>
                <a:schemeClr val="tx1"/>
              </a:solidFill>
            </a:endParaRPr>
          </a:p>
        </p:txBody>
      </p:sp>
      <p:sp>
        <p:nvSpPr>
          <p:cNvPr id="5" name="Espace réservé du numéro de diapositive 4"/>
          <p:cNvSpPr>
            <a:spLocks noGrp="1"/>
          </p:cNvSpPr>
          <p:nvPr>
            <p:ph type="sldNum" sz="quarter" idx="12"/>
          </p:nvPr>
        </p:nvSpPr>
        <p:spPr/>
        <p:txBody>
          <a:bodyPr/>
          <a:lstStyle/>
          <a:p>
            <a:pPr lvl="0"/>
            <a:fld id="{A2BA438F-1CA1-4980-80C1-48A234BC9C32}" type="slidenum">
              <a:rPr lang="fr-FR" smtClean="0"/>
              <a:t>9</a:t>
            </a:fld>
            <a:endParaRPr lang="fr-FR"/>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733289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2735</TotalTime>
  <Words>2145</Words>
  <Application>Microsoft Office PowerPoint</Application>
  <PresentationFormat>Niestandardowy</PresentationFormat>
  <Paragraphs>250</Paragraphs>
  <Slides>25</Slides>
  <Notes>0</Notes>
  <HiddenSlides>0</HiddenSlides>
  <MMClips>0</MMClips>
  <ScaleCrop>false</ScaleCrop>
  <HeadingPairs>
    <vt:vector size="4" baseType="variant">
      <vt:variant>
        <vt:lpstr>Motyw</vt:lpstr>
      </vt:variant>
      <vt:variant>
        <vt:i4>1</vt:i4>
      </vt:variant>
      <vt:variant>
        <vt:lpstr>Tytuły slajdów</vt:lpstr>
      </vt:variant>
      <vt:variant>
        <vt:i4>25</vt:i4>
      </vt:variant>
    </vt:vector>
  </HeadingPairs>
  <TitlesOfParts>
    <vt:vector size="26" baseType="lpstr">
      <vt:lpstr>Thème Office</vt:lpstr>
      <vt:lpstr>Erasmus+, Key Action 2: Strategic partnership  PROJECT NUMBER: 2015-1-FR01-KA203-015261  IO1: Open Online Courses on Social Entrepreneurship Learning Material  Organisational Behaviour and Leadership</vt:lpstr>
      <vt:lpstr>   Introduction to Organisational Behaviour </vt:lpstr>
      <vt:lpstr>   Introduction to Organisational Behaviour </vt:lpstr>
      <vt:lpstr>   Introduction to Organisational Behaviour </vt:lpstr>
      <vt:lpstr>   Introduction to Organisational Behaviour </vt:lpstr>
      <vt:lpstr>   Introduction to Organisational Behaviour </vt:lpstr>
      <vt:lpstr>   Introduction to Organisational Behaviour </vt:lpstr>
      <vt:lpstr>Definition of Organisational Behaviour </vt:lpstr>
      <vt:lpstr>Significance of  Organisational Behaviour </vt:lpstr>
      <vt:lpstr>Introduction to Leadership  </vt:lpstr>
      <vt:lpstr>Definition of Leadership  </vt:lpstr>
      <vt:lpstr>Types of Leaders </vt:lpstr>
      <vt:lpstr>Leadership Theories </vt:lpstr>
      <vt:lpstr>Leadership Traits </vt:lpstr>
      <vt:lpstr>  Leadership Characteristics </vt:lpstr>
      <vt:lpstr>Leadership Styles </vt:lpstr>
      <vt:lpstr>                   Leadership Theories</vt:lpstr>
      <vt:lpstr>Decision-making in leadership </vt:lpstr>
      <vt:lpstr>Leadership Theories </vt:lpstr>
      <vt:lpstr>Leadership Theories </vt:lpstr>
      <vt:lpstr>Leadership Theories </vt:lpstr>
      <vt:lpstr>Leadership Theories </vt:lpstr>
      <vt:lpstr>References </vt:lpstr>
      <vt:lpstr>References </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Vikrant</dc:creator>
  <cp:lastModifiedBy>user</cp:lastModifiedBy>
  <cp:revision>339</cp:revision>
  <dcterms:created xsi:type="dcterms:W3CDTF">2014-09-12T17:24:29Z</dcterms:created>
  <dcterms:modified xsi:type="dcterms:W3CDTF">2017-03-05T03:54:58Z</dcterms:modified>
</cp:coreProperties>
</file>